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ap-mat-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mat-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tablero gana todo, el otro reparte pastel»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tablero gana todo, el otro reparte pastel»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tablero gana todo, el otro reparte pastel»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tablero gana todo, el otro reparte pastel»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dap-mat-r02-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tablero mixto exige dos cuentas: 9-3 en distritos, y en la bolsa estatal un reparto entre las dos grandes que con 44 contra 50 deja cerca de 5-3; el total se narra con números, no co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3 y su primera palabra es la lección: **dos cuentas**. El bloque de mayoría premia tu eficiencia en distritos —aunque golear en 9 significa votos que «sobraron» y faltaron en los 3 perdidos por poco, la fotografía del derroche—; el bloque proporcional castiga tu segundo lugar: con 44 contra 50, el reparto de las 8 posiciones tiende a 3-5 y no a 4-4, porque aquí los porcentajes se traducen sin milagros. La 1 ignora la mitad del tablero; la 2 inventa una regla inexistente —la bolsa estatal es justamente el corrector del sistema mixto—; la 4 da por hecho que el tercero existe en la repartición cuando todo depende del umbral: si el mínimo de acceso supera el 6 %, sus votos se redistribuyen entre los grandes. La orden de comando que sale: contar cada bloque con su propio cocinero —distritales para el mapa, estadísticos para la bolsa— y nunca mezclar los dos números en una sola frase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 conteo en sistemas mixtos: las diputaciones de mayoría se deciden distrito a distrito; las de principio proporcional se reparten entre las fuerzas que superan el umbral, en bolsas de nivel superior; ambos bloques se suman al final como tabler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mat-r02-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es la paradoja del pizarrón de esta lección, y no es truco estadístico sino geometría. Los votos de más por encima del 50 % en tus distritos ganadores no compran un segundo cargo; los de menos por debajo en los perdedores sí cuestan posiciones. Por eso «ganar el voto popular y perder la elección» es una frase con sentido en uninominales —y una imposibilidad casi total en proporcional pura—. La disciplina estratégica que se deduce: antes de repartir estructura y propaganda, trazar el mapa de márgenes esperados y colocar el esfuerzo **donde la diferencia es chica**; concentrarse en golear fortines es la forma más elegante de perder una legislatura. Segunda deducción, para la lectura pública: cuando eso te pase —más votos, menos cargos—, el discurso del «robo aritmético» será falso y costoso: la regla estaba publicada; la crítica honesta es al diseño, no a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ENÓMENO documentado de desproporcionalidad (paradoja de agregación): la asignación distrito a distrito no suma el voto estatal; la distribución geográfica de los márgenes —no el total— decide el reparto de car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mat-r02-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En el uninominal, golear en el fortín propio es tan eficiente como pelear el distrito dispu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4 es el error —la tentación clásica del equipo que solo visita sus casas seguras—: golear no compra nada extra en el distrito que ya tienes; ese mismo esfuerzo, movido al distrito de margen chico, vale un cargo entero. La eficiencia en mayoría relativa es una ciencia de distribución, no de acumulación. Las frases 1, 2 y 3 describen bien el andamiaje: el valor binario del uninominal, la bolsa con umbral del proporcional, y la función correctora del bloque plural frente a la geografía del primero-gana-todo —de ahí que los sistemas mixtos suavicen, sin eliminar, la desproporcionalidad del mapa—. Cierre con mirada de estratega: tu plan de territorio se escribe dos veces en una elección mixta; si tu estructura está usando una sola hoja para los dos tableros, ya sabes qué orden dar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asignación uninominal: solo el primero convierte votos en cargo; los márgenes adicionales en distritos ganados no se acumulan ni se canjean —son votos «de sobra» que faltan donde el rival g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mat-r02-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seña en una hoja la asignación de «votos útiles» para tu campaña en un escenario mixto: inventa 9 distritos con sus márgenes esperados y tres niveles de fuerza territorial propia, decide en cuáles inviertes para voltear y cuáles «administras» en modo mínimo, y define cómo alimenta la campaña de arrastre tu meta de bolsa proporcional (porcentaje objetivo y estrategia para el umbral, si tienes fuerzas aliadas chicas). Termina con una frase de orden para tu coordinador que distinga los dos tabl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ap-mat-r02-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6625" r:id="rId1"/>
    <p:sldLayoutId id="2481846626" r:id="rId2"/>
    <p:sldLayoutId id="2481846627" r:id="rId3"/>
    <p:sldLayoutId id="248184662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2f83c3dec24e2d4f3f70d2c0fb0d8974d06e271876e6cc81.jpg"/>
  <Relationship Id="rId3" Type="http://schemas.openxmlformats.org/officeDocument/2006/relationships/hyperlink" Target="https://politica.lumbre.lat/object/dap-mat-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2-oa02" TargetMode="External"/>
  <Relationship Id="rId3" Type="http://schemas.openxmlformats.org/officeDocument/2006/relationships/notesSlide" Target="../notesSlides/notesSlide1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tri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porcio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rm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an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dap-mat-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las dos lógicas de asignación de cargos —uninominal de mayoría y representación proporcional—, calcular su efecto sobre los votos (desproporcionalidad, umbral, votos útiles) y diseñar estrategias distintas para cada tipo de elección mix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voto vale dos cosas distintas según el tablero. En el distrito uninominal gana todo quien llega primero: golear no suma extra y perder por poco no concede nada. En la proporcional, los votos se acumulan y se traducen en curules según el porcentaje, con umbrales que pueden devorar al pequeño. Esta lección muestra cómo la mezcla de ambos principios —la regla de las legislaturas mixtas— cambia la aritmética de tu noche electoral y por qué un mismo partido puede ganar votos y perder pode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strito uninominal · representación proporcional · umbral · desproporcionalidad · sistemas mix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gana todo, el otro reparte pastel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y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a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r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inom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itmé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u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1-4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ximiz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ximiz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rit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d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za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gana todo, el otro reparte pastel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1-4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le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8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as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0-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9-5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1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ís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mé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proporcional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l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tí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gn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r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gana todo, el otro reparte pastel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resen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or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ál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mb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c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u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ográf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gana todo, el otro reparte pastel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mb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xic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zc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gana-y-se-lo-llev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r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é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tablero gana todo, el otro reparte pastel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nomi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ogra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rúr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rg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r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mb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ch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t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mapa electoral en dos lógic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os reglas, dos estrategias: el distrito que gana todo y la bolsa estatal que reparte.]]></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blero A, distritos: 51-49 y 90-10 valen un cargo igual; se optimiza la geografía del margen. Tablero B, proporcional: todos los votos van a una bolsa estatal y se reparten por porcentaje con umbral de entrada; golear no premia, acumular sí.]]></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tablero gana todo, el otro reparte pastel]]></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elección local hay 12 diputaciones de mayoría y 8 de proporcional. Tu partido gana 9 distritos con márgenes enormes y pierde 3 apretados; en la bolsa estatal saca 44 %, el rival 50 % y un tercero 6 %. ¿Cómo lee el comando el tabler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anamos fácil: 9 de 12 distritos es mayoría holgada en la legislatura de 20 posiciones.]]></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amos 12 de 20: los 9 distritos más la mitad del reparto; la bolsa estatal es decorativa en sistemas mixt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7]]></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ablero mixto exige dos cuentas: 9-3 en distritos, y en la bolsa estatal un reparto entre las dos grandes que con 44 contra 50 deja cerca de 5-3; el total se narra con números, no con adjetivos.]]></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ercero con 6 % se lleva seguro su curul: en el reparto proporcional todo voto cuen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tablero gana todo, el otro reparte paste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sistema de distritos uninominales de mayoría relativa, un partido puede obtener más votos totales en el estado y aun así quedarse con menos cargos que su riv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las dos lógicas de asignación.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el distrito uninominal, un margen de dos votos y uno de veinte valen exactamente el mismo carg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bolsa proporcional, los votos de todo el estado se suman y se reparten según porcentaje, con umbral de acces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los sistemas mixtos, la lista proporcional corrige al bloque de mayoría cuando ambos apuntan en direcciones opuest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el uninominal, golear en el fortín propio es tan eficiente como pelear el distrito disput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seña en una hoja la asignación de «votos útiles» para tu campaña en un escenario mixto: inventa 9 distritos con sus márgenes esperados y tres niveles de fuerza territorial propia, decide en cuáles inviertes para voltear y cuáles «administras»]]></a:t>
            </a:r>
          </a:p>
        </p:txBody>
      </p:sp>
      <p:sp>
        <p:nvSpPr>
          <p:cNvPr id="9" name=""/>
          <p:cNvSpPr txBox="1"/>
          <p:nvPr/>
        </p:nvSpPr>
        <p:spPr>
          <a:xfrm>
            <a:off x="514350" y="29241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modo mínimo, y define cómo alimenta la campaña de arrastre tu meta de bolsa proporcional (porcentaje objetivo y estrategia para el umbral, si tienes fuerzas aliadas chic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2-oa02"/>
              </a:rPr>
              <a:t><![CDATA[Distrito y proporcional: dos formas de contar y ga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rmina con una frase de orden para tu coordinador que distinga los dos tableros.]]></a:t>
            </a:r>
          </a:p>
        </p:txBody>
      </p:sp>
      <p:sp>
        <p:nvSpPr>
          <p:cNvPr id="8" name=""/>
          <p:cNvSpPr txBox="1"/>
          <p:nvPr/>
        </p:nvSpPr>
        <p:spPr>
          <a:xfrm>
            <a:off x="514350" y="2019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hoja destina recursos a golear distritos ganados en lugar de voltear los de margen chico, estás maximizando votos en vez de maximizar cargo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2026-10-24T08:25:52Z</dcterms:created>
  <dcterms:modified xsi:type="dcterms:W3CDTF">2026-10-24T08:25:52Z</dcterms:modified>
  <dc:title>Distrito y proporcional: dos formas de contar y ganar</dc:title>
  <dc:description>Presentación editable del OA «Distrito y proporcional: dos formas de contar y ganar». Enlace: https://politica.lumbre.lat/object/dap-mat-r02-oa02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