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mat-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uento es una cuenta, no una convicción»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uento es una cuenta, no una convicción»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uento es una cuenta, no una convicción»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uento es una cuenta, no una convicción»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uento es una cuenta, no una convicción»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ap-mat-r03-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uento quirúrgico solo donde hay causal y margen: en el distrito 7, la brecha de 1 400 votos cabe dentro de los 32 mil de casillas observadas —ahí se concentra el expediente—; en los demás distritos la brecha excede cualquier anulación plausible; pedirlos solo quema capital jurí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y su lógica es la tarjeta de esta lección: **causal + margen en el mismo lugar**. En el distrito 7 la brecha (1 400) es del tamaño de un error de cuatro casillas y las casillas con acta observada suman veinte veces esa brecha —ahí el recuento tiene aritmética a su favor y expediente listo—; en los otros distritos, pedir recuento es pedir un milagro y firmar un fracaso ante el tribunal. La 1 confunde vigilancia con escenografía: el «todo el estado» no es más democrático, es menos creíble ante quien decide. La 3 es el error con nombre: **litigio performativo** —usar la vía jurídica como mensaje a la base—; funciona un día y destruye la marca legal del partido por años. La 4 invierte la carga: un 0,8 % no es «limpio por definición»; es justamente el terreno donde el recuento existe como figura —lo que la hace equivocada es su automatismo, no su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procedencia: el recuento voto por voto procede en supuestos tasados —casillas con votación anulada o diferencias mínimas con errores en actas, según la ley aplicable—; la estrategia profesional cruza la brecha del distrito con las casillas que tienen causal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aquí está la palabra que ordena toda la lección —**trascendencia**—. No basta listar casillas con problema: hay que demostrar que el problema de **esas** casillas, en **ese** distrito, puede mover **esa** brecha. 32 mil votos observados en distritos perdidos por 20 puntos no tocan el resultado; 1 400 de brecha en un distrito con 2 300 votos de casillas critiqueñas es otra historia. El atajo para recordarlo: la pregunta no es «¿cuántos votos tienen problemas?» sino «¿cuántos votos con problema se necesitan para que gane yo?». Si esa segunda cifra es mayor que la primera, el comando tiene caso; si es menor, tiene terquedad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trascendencia: para que una irregularidad altere un resultado debe ser capaz de mover la diferencia observada; sin prueba de trascendencia, la causal se declama pero no se de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Si la diferencia entra en el margen legal, lo primero es anunciar el recuento en todo el territorio y luego ver qué casillas sir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y es la inversión del método, no un matiz—. El orden correcto es contar, calificar, y solo entonces hablar; anunciar «voto por voto en todas partes» antes de revisar los actas entrega al rival tres regalos: tiempo para preparar la defensa, narrativa de mal perdedor para el público, y cero credibilidad ante el tribunal cuando el expediente llegue flaco. Las frases 1, 2 y 3 describen bien la herramienta: el recuento es revisión con causal —no anulación del resultado entero—, la triple cuenta decide, y el expediente de casilla es lo que da estatura al que se sienta a negociar. Nota de oficio para cerrar el curso: la mejor noche electoral es la que se planifica con banda, umbrales y actas desde antes de la primera casilla; el recuento perfecto es el que casi nunca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PROFESIONAL: primero el conteo propio de actas —casilla, folio, error—; después la calificación jurídica de la causal; al final, si cabe, la conferencia. Anunciar antes de contar invierte el orden y delata 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ap-mat-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dacta el memo de una página que entregarías al candidato a la 1:00 a.m. con el cómputo distrital en la mano: la elección, tu distrito, la brecha en votos y en puntos; las casillas con acta observada y qué suman; si la brecha cabe en las casillas con causal (prueba de trascendencia); y tu recomendación expresa —recuento quirúrgico en tales distritos, protesta localizada, o aceptación con discurso de transición—, con el costo de cada camino en una línea. Cierra con la frase que le dirías al candidato que quiere «pedir voto por voto en todo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ap-mat-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43" r:id="rId1"/>
    <p:sldLayoutId id="2481849044" r:id="rId2"/>
    <p:sldLayoutId id="2481849045" r:id="rId3"/>
    <p:sldLayoutId id="24818490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954ba24fcd55306fc52e47c7cc2bcb5cc2d3b6494c6f6b21.jpg"/>
  <Relationship Id="rId3" Type="http://schemas.openxmlformats.org/officeDocument/2006/relationships/hyperlink" Target="https://politica.lumbre.lat/object/dap-mat-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ap-mat-r03-oa02"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o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rateg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rque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ap-mat-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on aritmética el uso de los medios post-electorales: calcular si la diferencia cabe en un recuento, identificar dónde hay causal por casilla, y distinguir el recuento quirúrgico que puede dar la victoria de la terquedad que quema credib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voto por voto no es un acto de fe: es una cuenta. Esta lección enseña la triple prueba antes de promover un recuento: que la brecha sea reversible, que exista causal documentada casilla por casilla y que el marco legal lo admita. Un recuento sin causas concentradas es terquedad cara: quema capital jurídico, tiempo de negociación y credibilidad pública. Con la hoja de escrutinio en la mano, el comando decide entre recuento quirúrgico, protesta localizada o aceptación con cabeza frí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uento voto por voto · diferencia mínima · casillas critiqueñas · medios de impugnación · decisión estratég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interpr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cr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itm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ém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i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sis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l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i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ut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que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it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rí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nform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o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r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os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li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uento es una cuenta, no una convic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rúrg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o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gn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riple prueba antes de promover el recu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iferencia, causal y costo: las tres cuentas que convierten el grito en estrategi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ueba uno: ¿la brecha entra en el margen que la ley admite para revertir? Prueba dos: ¿las casillas observadas suman lo que falta, con anulaciones o errores? Prueba tres: ¿el costo en capital jurídico, tiempo y narrativa vale la banda de resulta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cuento es una cuenta, no una convic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diputación local vas 0,8 puntos abajo: unos 1 400 votos en el distrito 7. El candidato quiere «recuento voto por voto en todo el estado». El actuario de datos del comando sabe que en el distrito 7 hay 41 casillas con actas observadas que suman 32 mil votos capturados. ¿Cuál es la recomendación profesional?]]></a:t>
            </a:r>
          </a:p>
        </p:txBody>
      </p:sp>
      <p:sp>
        <p:nvSpPr>
          <p:cNvPr id="9" name=""/>
          <p:cNvSpPr txBox="1"/>
          <p:nvPr/>
        </p:nvSpPr>
        <p:spPr>
          <a:xfrm>
            <a:off x="666750" y="3305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el mandato: el recuento en todo el estado es el máximo ejercicio de vigilancia democrática y nunca le hace daño a una campañ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uento quirúrgico solo donde hay causal y margen: en el distrito 7, la brecha de 1 400 votos cabe dentro de los 32 mil de casillas observadas —ahí se concentra el expediente—; en los demás distritos la brecha excede cualquier anulación plausible; pedirlos solo quema capital jurídico.]]></a:t>
            </a:r>
          </a:p>
        </p:txBody>
      </p:sp>
      <p:sp>
        <p:nvSpPr>
          <p:cNvPr id="8" name=""/>
          <p:cNvSpPr txBox="1"/>
          <p:nvPr/>
        </p:nvSpPr>
        <p:spPr>
          <a:xfrm>
            <a:off x="666750" y="2857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overlo con la banda en contra: cuando el resultado probable es perder el recuento, el recuento cumple la función de demostrar fraude ante la b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r nada: un 0,8 % de diferencia es estadísticamente limpio por definición y ningún recuento es jamás procedente con esos númer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cuento es una cuenta, no una convic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recuento general «por los 32 mil votos de casillas observadas» es útil aunque la brecha real sea de 1 400, porque los votos observados y la brecha se descuentan en la misma elec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recuentos y medios post-electorale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cuento reabre y revisa paquetes y actas de las casillas con causal legal; no es una auditoría mágica de toda la elec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decisión de promover un recuento cruza tres cuentas: brecha, casillas con causal y costo político-jurídic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comando con expediente de casilla negoció desde cifras; uno sin expediente negocia desde sentimien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diferencia entra en el margen legal, lo primero es anunciar el recuento en todo el territorio y luego ver qué casillas sir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acta el memo de una página que entregarías al candidato a la 1:00 a.m.]]></a:t>
            </a:r>
          </a:p>
        </p:txBody>
      </p:sp>
      <p:sp>
        <p:nvSpPr>
          <p:cNvPr id="9" name=""/>
          <p:cNvSpPr txBox="1"/>
          <p:nvPr/>
        </p:nvSpPr>
        <p:spPr>
          <a:xfrm>
            <a:off x="514350" y="22383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cómputo distrital en la mano: la elección, tu distrito, la brecha en votos y en puntos; las casillas con acta observada y qué suman; si la brecha cabe en las casillas con causal (prueba de trascendencia); y tu recomendación expresa —recu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ap-mat-r03-oa02"/>
              </a:rPr>
              <a:t><![CDATA[Voto por voto: cuándo es estrategia y cuándo terque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rúrgico en tales distritos, protesta localizada, o aceptación con discurso de transición—, con el costo de cada camino en una línea.]]></a:t>
            </a:r>
          </a:p>
        </p:txBody>
      </p:sp>
      <p:sp>
        <p:nvSpPr>
          <p:cNvPr id="8" name=""/>
          <p:cNvSpPr txBox="1"/>
          <p:nvPr/>
        </p:nvSpPr>
        <p:spPr>
          <a:xfrm>
            <a:off x="514350" y="22574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la frase que le dirías al candidato que quiere «pedir voto por voto en todo el estado».]]></a:t>
            </a:r>
          </a:p>
        </p:txBody>
      </p:sp>
      <p:sp>
        <p:nvSpPr>
          <p:cNvPr id="9" name=""/>
          <p:cNvSpPr txBox="1"/>
          <p:nvPr/>
        </p:nvSpPr>
        <p:spPr>
          <a:xfrm>
            <a:off x="514350" y="30575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memo no puede responder «¿cuántos votos con problema se necesitan para que ganes tú?», todavía no es un memo: es un cartel de protesta con membrete.]]></a:t>
            </a:r>
          </a:p>
        </p:txBody>
      </p:sp>
      <p:sp>
        <p:nvSpPr>
          <p:cNvPr id="10"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2026-10-24T09:06:10Z</dcterms:created>
  <dcterms:modified xsi:type="dcterms:W3CDTF">2026-10-24T09:06:10Z</dcterms:modified>
  <dc:title>Voto por voto: cuándo es estrategia y cuándo terquedad</dc:title>
  <dc:description>Presentación editable del OA «Voto por voto: cuándo es estrategia y cuándo terquedad». Enlace: https://politica.lumbre.lat/object/dap-mat-r03-oa02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