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ap-res-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ap-res-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sultado no nace en la televisión: nace en una mesa de casilla»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sultado no nace en la televisión: nace en una mesa de casilla»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sultado no nace en la televisión: nace en una mesa de casilla»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sultado no nace en la televisión: nace en una mesa de casilla»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dap-res-r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PREP es auxilio en flujo: transcribe actas para dar tendencia, no declara validez ni asigna cargo —el hecho ocurre en los cómputos—; con 40 % transmitido y el pendiente urbano sesgado, «dar el mensaje de ganador» es comprometer la palabra del candidato con un sistema que no termina de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y mezcla las dos lecciones de la casa: el PREP es auxiliar —no declara— y su muestra en flujo arrastra el sesgo territorial de la lección de márgenes. La 1 es el error constitucional clásico: tratar el sistema de transmisión como el órgano que decide; la declaración formal ocurre en el consejo o tribunal correspondiente tras los cómputos y sus recursos. La 2 también recuerda que las actas transmitidas admiten corrección: entre el folio y la mesa del cómputo hay gente revisando papel. La 4 confunde caminos: el PREP puede equivocarse en la transcripción de un acta y el cómputo corregirla con el paquete físico; la cadena no es fotocopia, es conciliación. Orden práctica que se lleva el comando: a las nueve, el número del PREP se cita con tres adjetivos —«preliminar», «con 40 %», «en flujo»— o no se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LASIFICACIÓN de la cadena: el PREP y conteos rápidos son sistemas auxiliares de transmisión y tendencialización de actas; los cómputos oficiales son los que asientan actas, resuelven inconsistencias y declaran la validez de la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ap-res-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constancia es el contrapeso ciudadano de toda la cadena. Si el acta del paquete llega con números distintos a los que se gritaron y firmaron en la mesa, la prueba existe precisamente porque los representantes se llevaron su copia —física o fotografiada— ese día. Sin constancia, el partido que protesta «por feel» llega al tribunal con una opinión; con constancia, llega con dos papeles que se contradicen, y esa contradicción es la que abre el recuento o anula la casilla. Segunda capa del error: subestimar el acta por no ser «el original oficial» — la cadena moderna es de múltiples copias vigiladas, y el diseño completo de la fiscalización nocturna de tu organización depende de esa palabra: constancia. Tarea inmediata: la noche de la elección, tu sala de datos debe montar la base acta-folio en minutos, no en semanas: eso es lo que convierte una sospecha en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UNCION probatoria de las copias: las constancias y fotografías del acta permiten detectar divergencias entre lo anotado en la casilla y lo capturado en la transmisión o en el cómputo, y son prueba básica para protestas y recu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ap-res-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PREP decide la elección la misma noche; el cómputo oficial solo le pone sello administrativo al mandato de las panta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está dicha al revés: el cómputo no es «sello de las pantallas»; las pantallas son servicio del cómputo. El PREP no tiene el poder de nombrar a nadie —un resultado preliminar no otorga derechos ni cargos— y toda la arquitectura post-electoral existe porque lo que asigna el poder es la cuenta oficial de papel, distrito por distrito, con sus protestas y recuentos. Las frases 1, 2 y 4 describen bien la mecánica: visibilidad del escrutinio, doble camino del acta y conciliación en el concejo. Cierra con la imagen de la lección: la elección es un documento en movimiento; tu equipo no lee noticias, **persigue papeles** —folio, constancia, acta, engrose— y el día que tu sala de monitoreo entienda eso, habrá dejado de ver televisión para empezar a hacer campaña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RIBUCION de funciones: los sistemas preliminares informatizan y transmiten para dar tendencia; la declaración de validez y la asignación de cargos es atribución de los cómputos y tribunales electorales, no del conteo aux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ap-res-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buja la cadena de tu próxima elección en media página, eslabón por eslabón, y ponle nombre y apellido a cada punto: quién será tu funcionario o representante en cada casilla, quién recoge y fotografía la constancia del acta, a quién se la manda y por qué medio, quién la captura en tu base de datos y en cuánto tiempo, y qué harás si al cierre del PREP tu acta y el folio transmitido no coinciden. Termina con una línea de «protocolo de las 9 p.m.»: qué puede y qué no puede decir tu candidato esa noch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ap-res-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660" r:id="rId1"/>
    <p:sldLayoutId id="2481832661" r:id="rId2"/>
    <p:sldLayoutId id="2481832662" r:id="rId3"/>
    <p:sldLayoutId id="248183266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29055b26fcc95bc06686b1bf811c0d238722e0d0456e7ef1.jpg"/>
  <Relationship Id="rId3" Type="http://schemas.openxmlformats.org/officeDocument/2006/relationships/hyperlink" Target="https://politica.lumbre.lat/object/dap-res-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res-r01-oa01" TargetMode="External"/>
  <Relationship Id="rId3" Type="http://schemas.openxmlformats.org/officeDocument/2006/relationships/notesSlide" Target="../notesSlides/notesSlide1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e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ult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sil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P]]></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pu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dap-res-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paso a paso la cadena física y digital que produce un resultado electoral —escrutinio, acta, transmisión, conteo preliminar y cómputos oficiales—, y distinguir qué es auxilio preliminar y qué es el hecho jurídico que asigna el carg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gana «en la noche electoral»: se gana en una cadena de eslabones humanos que va del escrutinio de la casilla al acta, del acta a la transmisión, de la transmisión al conteo preliminar y de ahí a los cómputos oficiales que declaramos definitivos. Esta lección recorre la cadena completa con ojo de apoderado: dónde se firma, dónde se fotografía, dónde se puede torcer un acta ilegible y por qué el PREP es auxilio —no sentencia— mientras el comité no cuent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dena de resultados · acta de casilla · PREP · cómputos · funcionarios de casil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sultado no nace en la televisión: nace en una mesa de casil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e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utin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rte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ocr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de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a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bl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sultado no nace en la televisión: nace en una mesa de casil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resen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graf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le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gi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xili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áp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P]]></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graf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cri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ch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ici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ríd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qu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p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i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grafi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sultado no nace en la televisión: nace en una mesa de casil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ch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undi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in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cri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r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lo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g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p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p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cil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nsist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sultado no nace en la televisión: nace en una mesa de casil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id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ch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P;]]></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pu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ór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ág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no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sultado no nace en la televisión: nace en una mesa de casil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lab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p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timon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i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lab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pe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graf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eslabones de la cadena del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el escrutinio a la declaración de validez: cada eslabón deja documento y cada documento se puede vigilar.]]></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utinio: se cuentan las papeletas a la vista. Acta: los números se escriben y firman, y sale tu constancia. Transmisión y PREP: fotografía y transcripción —auxilio nocturno, no sentencia—. Cómputo: el papel se cuenta distrito por distrito, y ahí se declara la validez.]]></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sultado no nace en la televisión: nace en una mesa de casill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las 9 p.m. con 40 % de actas transmitidas, el PREP te da arriba por 2 puntos y el candidato quiere «dar el mensaje de ganador». El jefe de datos recuerda la cadena completa. ¿Qué le explica al comand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declare: el PREP es el conteo oficial de la elección y quien va arriba en el PREP es el presidente electo desde esa noc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7]]></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PREP es auxilio en flujo: transcribe actas para dar tendencia, no declara validez ni asigna cargo —el hecho ocurre en los cómputos—; con 40 % transmitido y el pendiente urbano sesgado, «dar el mensaje de ganador» es comprometer la palabra del candidato con un sistema que no termina de contar.]]></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spere al cien por ciento del PREP: con todas las actas transmitidas el resultado oficial queda automáticamente firmado.]]></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cómputo no puede contradecir al PREP: entre los dos caminos existe presunción de coincidencia absolu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sultado no nace en la televisión: nace en una mesa de casill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onstancia de acta que reciben los representantes de casilla sirve para poco la noche de la elección, porque el único papel que importa es el que viaja sellado dentro del paquete elector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la cadena del resultado.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scrutinio se hace a la vista de los presentes y sus cifras se anotan en el acta, que firman los funcionarios y representant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cta de casilla origina el resultado y viaja dos caminos: el auxiliar nocturno de la transmisión y el oficial del cómpu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P decide la elección la misma noche; el cómputo oficial solo le pone sello administrativo al mandato de las pantall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inconsistencias entre folios y paquetes se concilian en el cómputo con las copias de acta y los testimonios de casil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buja la cadena de tu próxima elección en media página, eslabón por eslabón, y ponle nombre y apellido a cada punto: quién será tu funcionario o representante en cada casilla, quién recoge y fotografía la constancia del acta, a quién se la manda]]></a:t>
            </a:r>
          </a:p>
        </p:txBody>
      </p:sp>
      <p:sp>
        <p:nvSpPr>
          <p:cNvPr id="9" name=""/>
          <p:cNvSpPr txBox="1"/>
          <p:nvPr/>
        </p:nvSpPr>
        <p:spPr>
          <a:xfrm>
            <a:off x="514350" y="29241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y por qué medio, quién la captura en tu base de datos y en cuánto tiempo, y qué harás si al cierre del PREP tu acta y el folio transmitido no coincid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res-r01-oa01"/>
              </a:rPr>
              <a:t><![CDATA[La cadena del resultado: casilla, acta, PREP y cómpu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rmina con una línea de «protocolo de las 9 p.m.»: qué puede y qué no puede decir tu candidato esa noche, y por qué.]]></a:t>
            </a:r>
          </a:p>
        </p:txBody>
      </p:sp>
      <p:sp>
        <p:nvSpPr>
          <p:cNvPr id="8" name=""/>
          <p:cNvSpPr txBox="1"/>
          <p:nvPr/>
        </p:nvSpPr>
        <p:spPr>
          <a:xfrm>
            <a:off x="514350" y="2019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algún eslabón de tu cadena depende de «a ver si me llegan los datos», ese eslabón no existe: la cadena se diseña con nombres, medios y plazo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2026-10-24T04:33:07Z</dcterms:created>
  <dcterms:modified xsi:type="dcterms:W3CDTF">2026-10-24T04:33:07Z</dcterms:modified>
  <dc:title>La cadena del resultado: casilla, acta, PREP y cómputo</dc:title>
  <dc:description>Presentación editable del OA «La cadena del resultado: casilla, acta, PREP y cómputo». Enlace: https://politica.lumbre.lat/object/dap-res-r01-oa01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