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res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res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lección termina cuando el aprendizaje empieza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lección termina cuando el aprendizaje empieza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lección termina cuando el aprendizaje empieza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lección termina cuando el aprendizaje empieza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lección termina cuando el aprendizaje empieza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res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derrota es local e identificable —el saldo propio creció, la pérdida se concentró en 6 colonias con fuga a la abstención y desplome del candidato local—; la «ola nacional» no explica un 4 % de crecimiento; la respuesta es selección de candidatos y estructura ahí, con mapa y plan a 90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, porque hace lo que la «ola» prohíbe: **descomponer**. Si tu voto sube 4 % y pierdes, la derrota no la produjo el mar nacional sino 6 colonias concretas con nombre, y el informe debe decirlo con esa cifra y ese mapa —ahí estuvo la fuga a la abstención y el desplome del candidato propio—; la acción que se deriva es tan específica como el diagnóstico: corrección de estructura y postulación en esas colonias, con métrica de recuperación al siguiente proceso. La 1 adopta la narrativa que el propio dato refuta. La 3 es el atajo político —culpar al candidato sin leer el territorio— que suele ser medio verdad y todo conveniencia: medio explica el 9 puntos locales y oculta la abstención que se quedó en casa. La 4 invierte la vara: 3 puntos con 4 % de crecimiento propio es **abundante** señal, no insuficiencia. Cierre de la lección y del curso: el electorado perdona la derrota; nunca perdona el informe que no se atreve a nombr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de análisis post-electoral: la comparación del saldo por territorio contra procesos previos descompone el resultado en causas identificables —voto, participación, abstención diferencial, candidato local—, y la narrativa de contexto solo se sostiene cuando el movimiento es homogén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res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total estable es frecuentemente el **cuadro más engañoso** —equivale a un empate que esconde dos migraciones simultáneas: ganaste en la ciudad lo que perdiste en el campo, tu voto duro se quedó en casa y llegó gente nueva del centro—. Comparar solo totales es como diagnosticar al paciente con su peso: total puede estar igual con órganos distintos funcionando. La comparación correcta es **en espejo por territorio**: sección a sección contra sus propios dos o tres procesos previos —crecimiento, decrecimiento, participación local, voto nulo local—, y de esa matriz salen los cuatro tipos de casilla que todo informe debe nombrar: las que mejoraron y por qué, las que empeoraron y por qué, las estables con crecimiento (¡tu base se movió!), las estables con fuga. Y una simetría final para el comando ganador: el análisis de la victoria es más incómodo y más valioso —atribuirse el 100 % de una victoria descompuesta es la primera derrota del siguiente cic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descomposición: el agregado oculta redistribuciones; la unidad mínima con sentido es la sección electoral, donde el saldo entre procesos revela qué bloques subieron, bajaron o se abstuvie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res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informe de lecciones debe entregarse después de la siguiente selección de candidaturas, para que ya incluya los candidatos nue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 con calendario: entregar el informe **después** de la selección de candidaturas es entregar la autopsia después de la cirugía —las lecciones sobre estructura, mensaje y territorios se aplican en el diseño del siguiente ciclo; si llegan tarde, las nuevas mayorías internas las leerán como arma política y no como memoria técnica, y nadie las aplicará—. El orden profesional: base a los 30, entrevistas a los 60, informe a los 90, y el ciclo de decisiones empieza **con el informe sobre la mesa**. Las frases 1, 2 y 4 describen bien la metodología: conciliación de datos, desglose con cifras por bloque y cultura de archivo. Última vuelta de tuerca del curso completo: el ciudadano que pierde la elección y no la analiza pierde tres veces —el cargo, el aprendizaje y, con el informe que no se atrevió a escribir, la confianza de su propia organización para el siguiente domingo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LENDARIO institucional: el informe vive dentro de los 90 días del cierre del proceso y antes de las decisiones del siguiente ciclo —precampañas, selección, presupuesto—; entregado tarde, su lectura se politiza y su utilidad operativa mue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res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la última elección real que conozcas (tu municipio, tu estado) y redacta el índice comentado de su informe post-electoral profesional: la base final conciliada, el saldo en espejo por territorio contra el proceso anterior con dos ejemplos concretos de bloque que subió y que bajó, el desglose de causas con hipótesis numerables para cada movimiento, las cuatro secciones del informe de lecciones con calendario 30-60-90, y las tres tareas con dueño y plazo que le propondrías a la dirigencia. Cierra con la frase que pondrías en la primera línea del memo para el comando que querrá culpar a «la ol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res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038" r:id="rId1"/>
    <p:sldLayoutId id="2481838039" r:id="rId2"/>
    <p:sldLayoutId id="2481838040" r:id="rId3"/>
    <p:sldLayoutId id="248183804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130bef8e1cd6f1d44a98637ff109166ac1b3d784c75f7421.jpg"/>
  <Relationship Id="rId3" Type="http://schemas.openxmlformats.org/officeDocument/2006/relationships/hyperlink" Target="https://politica.lumbre.lat/object/dap-res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res-r03-oa02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liz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d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rito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on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res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el ciclo electoral con análisis profesional: construir la base de datos final por territorio, desglosar el saldo contra procesos previos, separar las causas del resultado y convertir la lectura en un informe de lecciones útil para el siguiente proces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cuenta de una elección no es la del tribunal: es la que el equipo hace contra sí mismo. Esta lección enseña el análisis post-electoral profesional: base de datos final casilla por casilla, comparación del saldo contra los procesos previos por territorio, desglose de causas —participación, transferencia, terceras fuerzas, mensaje, estructura, gasto— y un informe de lecciones con memoria institucional, no con chivos expiator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nálisis post-electoral · desglose de causas · memoria institucional · informe de lecciones · comparación históric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lección termina cuando el aprendizaje empiez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sta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lección termina cuando el aprendizaje empiez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er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do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o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m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pitaf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nd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mpos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lección termina cuando el aprendizaje empiez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?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cruz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?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ibaliz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?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ens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)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s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lección termina cuando el aprendizaje empiez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rv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stingu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lección termina cuando el aprendizaje empiez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d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lección termina cuando el aprendizaje empiez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ul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ud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a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entregables del análisis post-elector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se, saldo, causas y lecciones: cuatro entregables con cifra, territorio y plaz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 base final por casilla y sección conciliada con la propia. Dos: saldo territorial contra dos o tres procesos previos. Tres: causas con número —participación, transferencia, terceras fuerzas, oferta—. Cuatro: informe de lecciones a los 90 días, con tareas y dueñ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lección termina cuando el aprendizaje em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ota municipal por 3 puntos. El comando saliente cierra fila en dos explicaciones: «fue la ola nacional» y «el candidato era débil». Con la base final y los procesos previos en pantalla, el equipo de datos encuentra: voto total propio 4 % arriba del proceso anterior, participación general igual, pérdida concentrada en 6 colonias donde el candidato propio bajó 9 puntos y la abstención de tu votante histórico subió. ¿Qué manda el análisis al inform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9624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 el comando: la lectura de conjunto confirma que el contexto nacional dominó sobre cualquier variable loc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derrota es local e identificable —el saldo propio creció, la pérdida se concentró en 6 colonias con fuga a la abstención y desplome del candidato local—; la «ola nacional» no explica un 4 % de crecimiento; la respuesta es selección de candidatos y estructura ahí, con mapa y plan a 90 d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explicación es el candidato: sin leer el territorio, la conclusión de fila es más barata y todos duermen tranquil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con 3 puntos la estadística no alcanza para concluir nada: informe cero y a la siguien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lección termina cuando el aprendizaje em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análisis post-electoral, el total estatal del resultado es la unidad de comparación correcta contra procesos previos: si el total se movió poco, la campaña funcionó igual que la anteri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análisis post-elector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base final concilia el resultado oficial por casilla con los datos propios de actas, estructura y litig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esglose de causas separa participación, transferencia, terceras fuerzas y oferta con cifras por territo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informe de lecciones debe entregarse después de la siguiente selección de candidaturas, para que ya incluya los candidatos nuev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n archivo de bases, formatos y expedientes, la organización repite errores y paga dos veces el mismo aprendizaj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a última elección real que conozcas (tu municipio, tu estado) y redacta el índice comentado de su informe post-electoral profesional: la base final conciliada, el saldo en espejo por territorio contra el proceso anterior con dos ejemplos concretos de bloque que subió y que bajó, el desglos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res-r03-oa02"/>
              </a:rPr>
              <a:t><![CDATA[Analizar la elección: saldos, territorios y le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causas con hipótesis numerables para cada movimiento, las cuatro secciones del informe de lecciones con calendario 30-60-90, y las tres tareas con dueño y plazo que le propondrías a la dirig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032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con la frase que pondrías en la primera línea del memo para el comando que querrá culpar a «la ol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informe no puede nombrar tres colonias con su número y su causa, todavía estás escribiendo el discurso de la noche elector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2026-10-24T06:02:45Z</dcterms:created>
  <dcterms:modified xsi:type="dcterms:W3CDTF">2026-10-24T06:02:45Z</dcterms:modified>
  <dc:title>Analizar la elección: saldos, territorios y lecciones</dc:title>
  <dc:description>Presentación editable del OA «Analizar la elección: saldos, territorios y lecciones». Enlace: https://politica.lumbre.lat/object/dap-res-r03-oa02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