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cnf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ónde te sientas: el poder que hace las leyes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ónde te sientas: el poder que hace las leyes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ónde te sientas: el poder que hace las leyes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cnf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Cámara de Diputados, porque es facultad exclusiva suy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. El presupuesto es la gran facultad exclusiva de los diputados (artículo 74): el Senado no lo aprueba. La 1 invierte la lógica de la Cámara alta; la 3 confunde facultades exclusivas con sesiones del Congreso General; la 4 le da a la Corte funciones que no tiene: ella juzga cuando le llegan controversias, no aprueba bols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rtículo 74 constitucional reserva a la Cámara de Diputados aprobar el Presupuesto de Egresos de la Fed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egislar es la función más visible, pero no la única: la Cámara de Diputados coordina y evalúa a la Auditoría Superior, aprueba el Presupuesto de Egresos, revisa la Cuenta Pública, expide el bando solemne de la Presidencia y acusa en juicios políticos; el Senado ratifica nombramientos y declara desaparecidos poderes estatales. Un diputado profesional trabaja con ese mapa completo, no solo con dictámenes de ley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demás de legislar, el Congreso aprueba el presupuesto, revisa la Cuenta Pública, declara al presidente electo y designa funciona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periodo de un diputado federal dura seis años, igual que el del presid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mezclas las escalas del calendario. Los diputados electos en 2024 concluyen en 2027: **tres años**, sin reelección inmediata; el presidente dura seis y los senadores seis también. Las demás son ciertas y conviene tenerlas automáticas: quién representa a quién, y que casi todo proyecto viaja por dos cámaras. Si confundes los plazos, confundes todo tu plan de carr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diputados federales duran tres años en su encargo; seis años es el periodo presiden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ntes de la siguiente lección, busca en internet quién es tu diputado federal por el distrito y a qué partido pertenece. Anota su nombre: lo vas a usar para entender de verdad la próxima cl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cnf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288" r:id="rId1"/>
    <p:sldLayoutId id="2481856289" r:id="rId2"/>
    <p:sldLayoutId id="2481856290" r:id="rId3"/>
    <p:sldLayoutId id="248185629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507a77a578985745d35d410acbceeb8a769bdfbf6b0c6691.jpg"/>
  <Relationship Id="rId3" Type="http://schemas.openxmlformats.org/officeDocument/2006/relationships/hyperlink" Target="https://politica.lumbre.lat/object/dp-cnf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1-oa01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gislativ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c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y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cnf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1"/>
              </a:rPr>
              <a:t><![CDATA[El Poder Legislativo: dónde nacen las ley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r el Poder Legislativo federal en la división de poderes, reconocer su estructura bicameral y el lugar de la persona diputada dentro de é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 se gobierna repartiendo tareas entre tres poderes, y las leyes federales nacen en el Congreso General: dos cámaras, dos maneras de representar. Esta lección te coloca la silla donde te vas a sent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1"/>
              </a:rPr>
              <a:t><![CDATA[El Poder Legislativo: dónde nacen las ley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greso · camaras · division de poderes · legisla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 sientas: el poder que hace las leye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1"/>
              </a:rPr>
              <a:t><![CDATA[El Poder Legislativo: dónde nacen las ley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di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o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quitectón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cameral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t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 sientas: el poder que hace las leye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1"/>
              </a:rPr>
              <a:t><![CDATA[El Poder Legislativo: dónde nacen las ley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b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b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5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2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 sientas: el poder que hace las leye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1"/>
              </a:rPr>
              <a:t><![CDATA[El Poder Legislativo: dónde nacen las ley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e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emn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s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óno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te sientas: el poder que hace las leye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1"/>
              </a:rPr>
              <a:t><![CDATA[El Poder Legislativo: dónde nacen las ley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lament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oderes, dos cáma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1"/>
              </a:rPr>
              <a:t><![CDATA[El Poder Legislativo: dónde nacen las ley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greso General se divide en Diputados (el pueblo) y Senado (los estados); junto al Ejecutivo y al Judicial forman el reparto constitucional del pod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escena como el plano del edificio del poder: arriba el Congreso con sus dos salas, abajo quienes ejecutan y quienes juzgan; las leyes nacen arriba y se aplican abaj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1"/>
              </a:rPr>
              <a:t><![CDATA[El Poder Legislativo: dónde nacen las ley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ónde te sientas: el poder que hace las ley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sistema mexicano, ¿qué cámara tiene la facultad EXCLUSIVA de aprobar anualmente el Presupuesto de Egresos de la Feder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Senado, porque representa a los estados que reciben el gas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ámara de Diputados, porque es facultad exclusiva suy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mbas cámaras por mitades, en sesión conjunt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Suprema Corte, que vigila el gasto públic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1"/>
              </a:rPr>
              <a:t><![CDATA[El Poder Legislativo: dónde nacen las ley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ónde te sientas: el poder que hace las ley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greso de la Unión se limita a fabricar leyes: esa es su única función constituc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1"/>
              </a:rPr>
              <a:t><![CDATA[El Poder Legislativo: dónde nacen las ley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personas comentan cómo funciona el Congres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ámara de Diputados representa al pueblo y se renueva completa cada tres añ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Senado representa a los estados y a la Ciudad de Méxic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periodo de un diputado federal dura seis años, igual que el del presiden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1"/>
              </a:rPr>
              <a:t><![CDATA[El Poder Legislativo: dónde nacen las ley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leyes federales casi siempre se discuten en una cámara de origen y se revisan en otr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1-oa01"/>
              </a:rPr>
              <a:t><![CDATA[El Poder Legislativo: dónde nacen las ley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la siguiente lección, busca en internet quién es tu diputado federal por el distrito y a qué partido pertenece. Anota su nombre: lo vas a usar para entender de verdad la próxima cla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500 diputados: 300 por distritos de mayoría relativa y hasta 200 de representación proporcio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2026-10-24T11:06:55Z</dcterms:created>
  <dcterms:modified xsi:type="dcterms:W3CDTF">2026-10-24T11:06:55Z</dcterms:modified>
  <dc:title>El Poder Legislativo: dónde nacen las leyes</dc:title>
  <dc:description>Presentación editable del OA «El Poder Legislativo: dónde nacen las leyes». Enlace: https://politica.lumbre.lat/object/dp-cnf-r01-oa01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