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dónde sale cada banca: el mapa de la Cámar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dónde sale cada banca: el mapa de la Cámar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dónde sale cada banca: el mapa de la Cámar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cnf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 representación proporcional, elegida por circunscripciones plurinomi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s listas por circunscripción son el principio de representación proporcional. La 1 confunde los dos principios que conviven en la misma Cámara; la 3 olvida que el voto ciudadano sí cuenta y se traduce en bancas; la 4 inventa: es propietaria con los mismos derechos que cualquiera de los 300 de mayoría. Su mandato, en la práctica, mira más al país y al partido que a un territorio aco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asta 200 diputados se eligen por representación proporcional en cinco circunscripciones plurinominales (artículos 52 a 5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Constitución no hace distinción de privilegios entre los 300 de mayoría y los hasta 200 plurinominales: mismos votos, mismas iniciativas, mismas comisiones. Lo que cambia es la **fuente del mandato** — un distrito o una lista—, que es presión política, no jerarquía jurídica. Si algún día alguien te dice «los de lista no representan a nadie», ya sabes contestar: representan la proporción del voto nacional, una legitimidad contada distinto pero igual de pop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stitución no gradúa el mandato: los 500 integran la Cámara con igual peso en la vo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s plurinominales los nombra el Presidente entre ciudadanos distingu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el Ejecutivo no nombra legisladores; las pluris **salen del voto de sus listas** y se asignan por las fórmulas de la ley electoral. Es una trampa clásica que delata a quien repite de oídas: en México nadie compra la banca en la presidencia. Las otras tres son datos duros de los artículos 52 a 54 que debes recitar sin pensar: 300 más hasta 200, distritos uninominales, cinco circunscrip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una diputada o diputado plurinominal es nombrado por el Ejecutivo: todos salen del v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dentifica los tres diputados federales que tuvo tu último conteo electoral (distrito, lista local, nacional). Anota cuál es de mayoría y cuál plurinominal: así verás la Cámara completa desde tu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3" r:id="rId1"/>
    <p:sldLayoutId id="2481856284" r:id="rId2"/>
    <p:sldLayoutId id="2481856285" r:id="rId3"/>
    <p:sldLayoutId id="24818562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2cc223b9c81a77cd85769d24051be5007f09ce99f5ff8fd1.jpg"/>
  <Relationship Id="rId3" Type="http://schemas.openxmlformats.org/officeDocument/2006/relationships/hyperlink" Target="https://politica.lumbre.lat/object/dp-cnf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putad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00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nc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itimidad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cnf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dos principios electorales que integran la Cámara (mayoría relativa y representación proporcional) y comprender qué representa cada tipo de dipu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 bancas se ganan calle a calle en un distrito y hasta 200 llegan en listas de partido por circunscripciones. Entender esa mezcla es entender por qué tu palabra pesa distinto según de dónde vie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yoria relativa · plurinominal · distritos · paridad · circunscrip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sale cada banca: el mapa de la Cámar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nomi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sale cada banca: el mapa de la Cámar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nscrip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inomi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rag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4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sale cada banca: el mapa de la Cámar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i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br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sale cada banca: el mapa de la Cámar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dos caras de la Cáma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00 bancas por distritos (mayoría relativa) y hasta 200 por listas de partido en cinco circunscripciones (representación proporcional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as dos columnas: a la izquierda el mapa de distritos donde gana el más votado; a la derecha la lista nacional donde el tamaño del partido decide cuántos entr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dónde sale cada banca: el mapa de la Cám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putada llegó en la lista de su partido por la tercera circunscripción, no ganó ningún distrito. ¿Qué tipo de representación ejerc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 mayoría relativa, porque las listas son lo mismo que los distri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 representación proporcional, elegida por circunscripciones plurinomi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una designación del Ejecutivo sin mandato popul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suplente convertida en propietaria por acciden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dónde sale cada banca: el mapa de la Cám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putado de mayoría relativa y uno plurinominal tienen exactamente los mismos derechos y obligaciones dentro de la Cáma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legislativo presume lo que sabe de la integración de la Cámara. ¿En qué línea está el gazap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ámara se integra por 300 diputados de mayoría relativa y hasta 200 de representación proporc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distritos de mayoría relativa son uninominales: uno por territorio, gana el más vo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plurinominales los nombra el Presidente entre ciudadanos distingui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bancas plurinominales se reparten en cinco circunscripciones del paí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2"/>
              </a:rPr>
              <a:t><![CDATA[La Cámara de Diputados: 500 bancas, dos legitim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tres diputados federales que tuvo tu último conteo electoral (distrito, lista local, nacional). Anota cuál es de mayoría y cuál plurinominal: así verás la Cámara completa desde tu coc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istrito igual mayoría; lista de partido igual representación proporc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2026-10-24T11:06:50Z</dcterms:created>
  <dcterms:modified xsi:type="dcterms:W3CDTF">2026-10-24T11:06:50Z</dcterms:modified>
  <dc:title>La Cámara de Diputados: 500 bancas, dos legitimidades</dc:title>
  <dc:description>Presentación editable del OA «La Cámara de Diputados: 500 bancas, dos legitimidades». Enlace: https://politica.lumbre.lat/object/dp-cnf-r01-oa02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