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dp-cnf-r02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p-cnf-r02-oa01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filtro de entrada: qué pide el artículo 55» (2 de 4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filtro de entrada: qué pide el artículo 55» (3 de 4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filtro de entrada: qué pide el artículo 55» (4 de 4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dp-cnf-r02-oa01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Separarse definitivamente de sus funciones al menos 90 días antes del día de la elec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opción buena es la 2: **separación definitiva, 90 días antes**. La licencia (1) no sirve: la norma exige separación definitiva porque el problema es la ventaja del cargo en campaña. La 3 es invento: ella está justamente en la lista de cortapisas. La 4 confunde plazos y añade un sueldo fantasma. Memoriza el patrón: a los puestos con poder directo sobre el proceso electoral (institutos electorales, justicia electoral) se les pide hasta **tres años** de separación; a los demás cargos ejecutivos relevantes, 90 dí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artículo 55, fracción V, exige a los Secretarios y Subsecretarios de Estado separarse definitivamente 90 días antes de la elec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p-cnf-r02-oa01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. El artículo 55 no menciona títulos ni carreras; de hecho la Cámara se integra con gente de todo tipo de formación: médicas, agricultores, activistas, economistas. Lo que sí pide es **integridad estructural**: que no llegues montado en un cargo con poder, con un uniforme armado o con un apellido que herede la banca. Profesionalizarse en México no significa titularse para legislar: significa aprender el oficio después de entrar, que es justamente lo que estos cursos busca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artículo 55 no exige ningún título: pide ciudadanía, edad, territorio, separaciones y no nepotism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p-cnf-r02-oa01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Es pastor de una congregación religiosa, así que perfecto para representar concienci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ase 3 es el gazapo: **los ministros de culto están prohibidos** como candidatos (fracción VI), precisamente para que el púlpito no sea plataforma electoral. Las otras son correctas: edad de sobra (21 es el piso), la vecindad no se pierde por ejercer cargos públicos de elección, y el plazo de 90 días para soltar el cargo aplica igual. Cuando escuches a alguien decir «el que predica puede legislar», ya sabes en qué artículo apoyarle la respues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artículo 55, fracción VI, prohíbe expresamente que ministros de culto sean candidatos a diputad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p-cnf-r02-oa01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Arma la hoja de requisitos del artículo 55 en tu libreta como si fueras a revisar un expediente real: siete renglones, una frase cada uno. La próxima semana te pediremos pensar en un caso imaginario con esa lis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dp-cnf-r02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39499" r:id="rId1"/>
    <p:sldLayoutId id="2481939500" r:id="rId2"/>
    <p:sldLayoutId id="2481939501" r:id="rId3"/>
    <p:sldLayoutId id="2481939502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2b4ff3da12bd7f81a227c8f4ebb308a48ab629b2c22d8f9f1.jpg"/>
  <Relationship Id="rId3" Type="http://schemas.openxmlformats.org/officeDocument/2006/relationships/hyperlink" Target="https://politica.lumbre.lat/object/dp-cnf-r02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cnf-r02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cnf-r02-oa01" TargetMode="Externa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cnf-r02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cnf-r02-oa01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cnf-r02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cnf-r02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cnf-r02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cnf-r02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cnf-r02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cnf-r02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cnf-r02-oa01" TargetMode="External"/>
  <Relationship Id="rId3" Type="http://schemas.openxmlformats.org/officeDocument/2006/relationships/notesSlide" Target="../notesSlides/notesSlide1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quisit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r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iputado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rtícul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5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dp-cnf-r02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619250"/>
            <a:ext cx="3105150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cnf-r02-oa01"/>
              </a:rPr>
              <a:t><![CDATA[Requisitos para ser diputado: el artículo 55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icar los requisitos del artículo 55 constitucional para evaluar si una persona es elegible como diputada feder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908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 mexicano por nacimiento, 21 años el día de la elección, vecindad, separaciones de cargo, no ministro de culto: la lista real que la Constitución exige antes de dejarte soñar la banc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7147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410527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articulo 55 · requisitos · elegibilidad · vecindad · separacio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filtro de entrada: qué pide el artículo 55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cnf-r02-oa01"/>
              </a:rPr>
              <a:t><![CDATA[Requisitos para ser diputado: el artículo 55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pu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quier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ú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tícu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5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itucional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udada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xica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i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rci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rech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iona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i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cepcion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itu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ij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xica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i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tranjero)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e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1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mplid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iginari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idad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i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idenci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fectiv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i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urinominal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igin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i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rcunscripción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al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eros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indad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filtro de entrada: qué pide el artículo 55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cnf-r02-oa01"/>
              </a:rPr>
              <a:t><![CDATA[Requisitos para ser diputado: el artículo 55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r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senci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empeñ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g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pula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e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en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tapisa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vi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érc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ic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r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9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tul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órga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ónom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ret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secret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tul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ganism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deral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par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itiv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90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nistr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gistr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st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tor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par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nis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ú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l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igios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edime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tícu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9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filtro de entrada: qué pide el artículo 55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cnf-r02-oa01"/>
              </a:rPr>
              <a:t><![CDATA[Requisitos para ser diputado: el artículo 55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íja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óg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d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quisi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tafueg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us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celenci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oga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ame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eri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lamentari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u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g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iform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gles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l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vo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ern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n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pare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ret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l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l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9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orm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filtro de entrada: qué pide el artículo 55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cnf-r02-oa01"/>
              </a:rPr>
              <a:t><![CDATA[Requisitos para ser diputado: el artículo 55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i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025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mpo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pi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pu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vi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íncu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rimon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ubinato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entesc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ca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rc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pu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pot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to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d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hib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itució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g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fe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ap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ed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gibilidad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r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pu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ie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mpl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ltr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uest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filtros del candidato a diputad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cnf-r02-oa01"/>
              </a:rPr>
              <a:t><![CDATA[Requisitos para ser diputado: el artículo 55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acionalidad y edad, territorio, separación de cargos con poder, no culto, y sin vínculos de parentesco con el titular de la banc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002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e la fila de casillas como si fueras el candidato subiendo al registro: cada casilla es un candado constitucional; si una falla, no hay candidatura que valg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cnf-r02-oa01"/>
              </a:rPr>
              <a:t><![CDATA[Requisitos para ser diputado: el artículo 55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filtro de entrada: qué pide el artículo 5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Secretaria de Estado quiere abanderar su partido en un distrito federal. Según el artículo 55, ¿qué necesita hacer para ser elegible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Pedir licencia temporal al puesto hasta después de la elecció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Separarse definitivamente de sus funciones al menos 90 días antes del día de la elecció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7242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No necesita soltar el cargo: los secretarios están exento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41052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Renunciar seis meses antes y mantener el sueldo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cnf-r02-oa01"/>
              </a:rPr>
              <a:t><![CDATA[Requisitos para ser diputado: el artículo 55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filtro de entrada: qué pide el artículo 5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 ser diputado federal la Constitución pide título universitario en derecho o ciencia política además de los demás requisit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cnf-r02-oa01"/>
              </a:rPr>
              <a:t><![CDATA[Requisitos para ser diputado: el artículo 55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grupo de amigos analiza si un personaje local podría ser diputado. ¿Cuál frase tiene la afirmación equivocad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Tiene 24 años y es mexicano por nacimiento: por edad y nacionalidad sí está en la band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Nació aquí pero vivió cinco años fuera por su curul anterior: no perdió la vecindad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s pastor de una congregación religiosa, así que perfecto para representar conciencia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cnf-r02-oa01"/>
              </a:rPr>
              <a:t><![CDATA[Requisitos para ser diputado: el artículo 55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Si quiere el distrito, debe soltar la secretaría estatal noventa días antes de la jornad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cnf-r02-oa01"/>
              </a:rPr>
              <a:t><![CDATA[Requisitos para ser diputado: el artículo 55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ma la hoja de requisitos del artículo 55 en tu libreta como si fueras a revisar un expediente real: siete renglones, una frase cada uno. La próxima semana te pediremos pensar en un caso imaginario con esa lis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Nacimiento, 21 años, territorio, separaciones, sin culto, sin nepotism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7433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2026-10-25T10:13:46Z</dcterms:created>
  <dcterms:modified xsi:type="dcterms:W3CDTF">2026-10-25T10:13:46Z</dcterms:modified>
  <dc:title>Requisitos para ser diputado: el artículo 55</dc:title>
  <dc:description>Presentación editable del OA «Requisitos para ser diputado: el artículo 55». Enlace: https://politica.lumbre.lat/object/dp-cnf-r02-oa01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