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2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banca es prestada: no se renueva, no se hereda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banca es prestada: no se renueva, no se hereda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banca es prestada: no se renueva, no se hereda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cnf-r02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los diputados no pueden ser reelectos para el periodo inmedi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. La reforma de 2025 zanjó el debate: **no hay relección inmediata** en el Congreso de la Unión. La 1 es justo lo que se propuso y no cuajó; la 3 inventa una llave política que no existe; la 4 es doblemente muerta: el propietario no puede volver como suplente y menos heredar el puesto en familia. El diseño mexicano es alternancia: entras, produces y sales; tu legado, no tu silla, es la carr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rtículo 59 tras la reforma DOF 1 de abril de 2025: sin relección para el periodo inmediato posteri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El artículo 55 adicionado por la reforma prohíbe aspirar al cargo a quien tenga — o haya tenido en los tres años previos a la elección — vínculo de **matrimonio, concubinato o unión de hecho** con quien ejerce la titularidad de esa diputación; el blindaje también cubre parentesco en línea recta sin límite y colateral hasta cuarto grado. La licencia no borra el vínculo. Es la cláusula **antinepotismo**: las bancas no pasan de mano en mano dentro de la casa. Su aplicación plena arranca en los procesos electorales de 2030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vínculo matrimonial o de concubinato con quien ejerce la diputación es impedimento para aspirar a esa dipu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 hermana, pariente colateral, podría postularse a esa misma banca sin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2 es la equivocada: el veto corre por cuenta del **parentesco**, no de la ausencia de sangre: la hermana es pariente colateral y las familias no heredan la banca. La 1 y la 4 son correctas (no reelección; nepotismo desde 2030); la 3 también: el sobrino es colateral en tercer grado y el veto llega hasta el cuarto. Moraleja de expediente: antes de postular a cualquier familiar del titular, corre el dedo por el árbol genealógico hasta cuarto gr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arentesco en línea recta y colateral hasta cuarto grado también está vetado: la hermana cae en colater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cnf-r02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en una hoja tu propio «plan de tres años»: una ley prioritaria, una causa de tu distrito, una habilidad que quieres dominar y qué harás al terminar el mandato, sabiendo que no hay relección que te reten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cnf-r02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284" r:id="rId1"/>
    <p:sldLayoutId id="2481856285" r:id="rId2"/>
    <p:sldLayoutId id="2481856286" r:id="rId3"/>
    <p:sldLayoutId id="24818562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0e9a47d791b824e48fe90f980cf53c4a0faac0877ad8af61.jpg"/>
  <Relationship Id="rId3" Type="http://schemas.openxmlformats.org/officeDocument/2006/relationships/hyperlink" Target="https://politica.lumbre.lat/object/dp-cnf-r02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cnf-r02-oa02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potism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form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025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cnf-r02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 el régimen vigente de no reelección inmediata y la prohibición constitucional del nepotismo electoral tras la reforma publicada el 1 de abril de 2025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nca es prestada por tres años y no se hereda: qué dijo la reforma de 2025, qué aplica desde cuándo y por qué cambia tu plan de carrera legislativ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no reeleccion · nepotismo · reforma 2025 · articulo 59 · carre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nca es prestada: no se renueva, no se hereda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5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2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pot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a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á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e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tar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nca es prestada: no se renueva, no se hereda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rimon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ubin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ntes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t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sanguín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vi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pot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nca es prestada: no se renueva, no se hereda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rícul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o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o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u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r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a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banca es prestada: no se renueva, no se hereda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l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t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dar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lament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ll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 de la banca 2024 a 203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años de mandato sin reelección inmediata; cláusula antinepotismo aplicable desde los procesos de 203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 la línea de tiempo: tomas posesión, tres años de trabajo, salida sin relección; en paralelo, el reloj de parentesco que corta la sucesión familiar desde 2030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banca es prestada: no se renueva, no se here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putado federal en funciones sueña con quedarse otros tres años en la misma curul mediante la relección. Según el artículo 59 vigente, ¿pued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, la relección inmediata se abrió para los diputados federa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los diputados no pueden ser reelectos para el periodo inmedia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í, si pide permiso a la Junta de Coordinación Polític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, pero puede volver como suplente de su hij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banca es prestada: no se renueva, no se here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forma de 2025 permite que la esposa de un diputado en funciones busque sustituirlo en la siguiente elección si él pide licenc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ordinadora parlamentaria explica a su equipo las reglas de sucesión después de la reforma. Marca la frase con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uestro legislador titular no podrá reelegirse en la siguiente elección federa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 hermana, pariente colateral, podría postularse a esa misma banca sin proble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obrino carnal está vetado si aspira a la banca de su tío en funcion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edida contra la sucesión familiar aplica a partir de los procesos de 2030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cnf-r02-oa02"/>
              </a:rPr>
              <a:t><![CDATA[Reelección y nepotismo: la reforma de 2025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n una hoja tu propio «plan de tres años»: una ley prioritaria, una causa de tu distrito, una habilidad que quieres dominar y qué harás al terminar el mandato, sabiendo que no hay relección que te reteng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n silla que defender: solo legado que constru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2026-10-24T11:06:51Z</dcterms:created>
  <dcterms:modified xsi:type="dcterms:W3CDTF">2026-10-24T11:06:51Z</dcterms:modified>
  <dc:title>Reelección y nepotismo: la reforma de 2025</dc:title>
  <dc:description>Presentación editable del OA «Reelección y nepotismo: la reforma de 2025». Enlace: https://politica.lumbre.lat/object/dp-cnf-r02-oa02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