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cnf-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cnf-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escudos distintos: la palabra y el proceso»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escudos distintos: la palabra y el proceso»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escudos distintos: la palabra y el proceso»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dp-cnf-r02-oa0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inviolabilidad del artículo 61 por opiniones en ejercicio de fu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lo dicho **en el ejercicio de la función parlamentaria** está cubierto por la inviolabilidad, que existe precisamente para permitir el señalamiento al poder sin amenaza de demanda. La 1 es censura inventada; la 3 confunde fuero con autoimpunidad y hasta suena a broma; la 4 hace depender la Constitución del partido del agraviado. Y con todo: la inviolabilidad protege la consecuencia jurídica de la opinión, no la reputación ajena como estrategia política gratu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61: jamás serán acusados ni interpelados por las opiniones manifestadas en el ejercicio de sus fun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cnf-r02-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fuero no es muralla, es **puerta con llave de otro lado**: ante delito común, la Cámara de Diputados declara si ha lugar a proceder penalmente; si la respuesta es afirmativa, el legislador se separa del cargo y enfrenta al juez igual que cualquier persona. La inviolabilidad sí es casi absoluta, pero solo para la opinión en el ejercicio del cargo. Confundir protección de palabra con impunidad personal es el error de campaña más caro que cometen los novatos: la conducta se paga, siemp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ámara puede declarar ha lugar a proceder; declarado, el diputado se separa y responde como ciudad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cnf-r02-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uedes aceptar un empleo con sueldo del gobierno mientras conserves la curul, sin más trá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es el error: el artículo 63 prohíbe **aceptar otro empleo o comisión con sueldo del gobierno** durante el mandato sin permiso de la Cámara; si se quiere, se pide licencia. Las otras tres frases describen bien el sistema: tribuna inviolable, procedimiento de fuero ante delito común y artículo 61 limitado al ejercicio de funciones. Retenlo así: el escudo protege la palabra parlamentaria, no la doble plaza ni la conducta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63: sin permiso de la Cámara no se puede desempeñar otro empleo o comisión con sueldo del gobi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cnf-r02-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dos frases que harían parte del ejercicio legislativo y dos que serían conducta personal, y compáralas con la pregunta: ¿cuál cubre el 61 y cuál no? Cierra el ejercicio con tu propia definición de un uso responsable del esc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cnf-r02-oa0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3231" r:id="rId1"/>
    <p:sldLayoutId id="2481943232" r:id="rId2"/>
    <p:sldLayoutId id="2481943233" r:id="rId3"/>
    <p:sldLayoutId id="248194323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2b1912d57810f61d2968a8138f66110f962b3d3e3b94d951.jpg"/>
  <Relationship Id="rId3" Type="http://schemas.openxmlformats.org/officeDocument/2006/relationships/hyperlink" Target="https://politica.lumbre.lat/object/dp-cnf-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cnf-r02-oa03" TargetMode="External"/>
  <Relationship Id="rId3" Type="http://schemas.openxmlformats.org/officeDocument/2006/relationships/notesSlide" Target="../notesSlides/notesSlide1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iola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ue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lin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lab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so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dp-cnf-r02-oa03"/>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 inviolabilidad parlamentaria del artículo 61 del fuero como procedimiento, y conocer las prohibiciones de aceptar otros cargos con sueld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dices en el ejercicio de tu función no te hace procesable; lo que haces fuera de ella te persigue como a cualquier ciudadano, con un filtro de la Cámara.]]></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violabilidad · fuero · articulo 61 · juicio politico · lic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escudos distintos: la palabra y el proces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á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s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pel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in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nifiest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rc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iolabil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v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b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en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n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escudos distintos: la palabra y el proces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u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g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s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escudos distintos: la palabra y el proces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que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e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ep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l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el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c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hib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i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í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nci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escudos distintos: la palabra y el proces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viol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h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rcic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ju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ama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n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rav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alabra protegida, la persona responsa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La inviolabilidad cubre la opinión legislativa; el fuero es un filtro de procedimiento, y la conducta común se responde igual que la de cualquier ciudadano.]]></a:t>
            </a:r>
          </a:p>
        </p:txBody>
      </p:sp>
      <p:sp>
        <p:nvSpPr>
          <p:cNvPr id="9" name=""/>
          <p:cNvSpPr txBox="1"/>
          <p:nvPr/>
        </p:nvSpPr>
        <p:spPr>
          <a:xfrm>
            <a:off x="514350" y="25241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balanza: del lado bueno la tribuna protegida para que nadie vote con miedo; del otro, la vida fuera del recinto que pesa igual que la de cualquier otra perso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escudos distintos: la palabra y el proces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tribuna, un diputado llama «corrupto» al director de una paraestatal por un caso documentado. El director lo demanda por daño. ¿Qué protege al diput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n tribuna se puede decir solo lo que la mesa autoriz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nviolabilidad del artículo 61 por opiniones en ejercicio de funciones.]]></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fuero automático que lo vuelve juez de su propio cas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si el director pertenece a otro parti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escudos distintos: la palabra y el proce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fuero significa que mientras dure el cargo ninguna conducta de un diputado puede llegar a jui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unión de la bancada se explican las protecciones y límites del cargo. ¿Dónde está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lo que digas en tu intervención del pleno nadie te puede procesar: esa es la inviolabilidad.]]></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Cámara declara ha lugar, quedas separado del cargo y respondes ante juez natur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edes aceptar un empleo con sueldo del gobierno mientras conserves la curul, sin más trám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opiniones fuera del ejercicio de funciones no cargan el escudo del artículo 6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cnf-r02-oa03"/>
              </a:rPr>
              <a:t><![CDATA[Inviolabilidad y fuero: blindar la palabra, no la perso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dos frases que harían parte del ejercicio legislativo y dos que serían conducta personal, y compáralas con la pregunta: ¿cuál cubre el 61 y cuál no? Cierra el ejercicio con tu propia definición de un uso responsable del escudo.]]></a:t>
            </a:r>
          </a:p>
        </p:txBody>
      </p:sp>
      <p:sp>
        <p:nvSpPr>
          <p:cNvPr id="9" name=""/>
          <p:cNvSpPr txBox="1"/>
          <p:nvPr/>
        </p:nvSpPr>
        <p:spPr>
          <a:xfrm>
            <a:off x="514350" y="3038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Opinar legislando: protegido. Dañar fuera del cargo: no.]]></a:t>
            </a:r>
          </a:p>
        </p:txBody>
      </p:sp>
      <p:sp>
        <p:nvSpPr>
          <p:cNvPr id="10" name=""/>
          <p:cNvSpPr txBox="1"/>
          <p:nvPr/>
        </p:nvSpPr>
        <p:spPr>
          <a:xfrm>
            <a:off x="514350" y="3429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2026-10-25T11:15:58Z</dcterms:created>
  <dcterms:modified xsi:type="dcterms:W3CDTF">2026-10-25T11:15:58Z</dcterms:modified>
  <dc:title>Inviolabilidad y fuero: blindar la palabra, no la persona</dc:title>
  <dc:description>Presentación editable del OA «Inviolabilidad y fuero: blindar la palabra, no la persona». Enlace: https://politica.lumbre.lat/object/dp-cnf-r02-oa03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