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dp-cnf-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cnf-r03-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razón del poder: las fechas del dinero» (2 de 4).]]></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razón del poder: las fechas del dinero» (3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razón del poder: las fechas del dinero» (4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dp-cnf-r03-oa0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 más tardar el 15 de novie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el **15 de noviembre** es la fecha límite de aprobación. La 1 confunde: el 8 de septiembre es cuando el Ejecutivo **entrega** ingresos y proyecto, no cuando la Cámara decide. La 3 suena a trámite de cámara revisora (los diez días del veto) y la 4 es la práctica vieja que la reforma de 2007-2008 enterró: el presupuesto ya no se aprueba con el año encima. Graba el dueto: 8 de septiembre entra, 15 de noviembre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 74, fracción IV: la Cámara deberá aprobar el PEF a más tardar el día 15 de novie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cnf-r03-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Constitución reformada prohíbe de manera absoluta **partidas secretas** en el PEF: cada peso sale con clave, rubro y responsable visibles. Lo que existe son clasificaciones de **información** por seguridad nacional en otras materias, pero el gasto presupuestado se publica y se audita. Esta prohibición es una victoria del parlamentario profesional: sin partida secreta no hay forma de colar gasto sin debate. Si en tu comisión alguien sugiere «una bolsita sin anexo», ya sabes en qué párrafo del 74 apoyarte para decir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rtículo 74 fracción IV es tajante: no podrá haber partidas secretas en el PEF.]]></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cnf-r03-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Cuenta Pública del año puede presentarse hasta el 30 de diciembre sin prórroga alg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la equivocada: la **Cuenta Pública** vence el **30 de abril del año siguiente** — con prórroga de hasta 30 días naturales cuando el Ejecutivo lo justifique; el 30 de diciembre es invento. Las otras describen bien el ciclo: 8 de septiembre entrada de paquetes, 15 de noviembre aprobación, 31 de octubre cierre de revisión. Si quieres un truco: el año del gasto (septiembre a noviembre) se **decide**; el año siguiente (abril a octubre) se **liquida**. Dos ventanas, cinco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uenta Pública se presenta a más tardar el 30 de abril, con prórroga máxima de 30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cnf-r03-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nota en tu calendario las cinco fechas del ciclo (8 sep, 15 nov, 30 abr, 31 oct, y la comparecencia de septiembre). Imagina que eres integrante de la Comisión de Presupuesto: marca qué harías en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dp-cnf-r03-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6307" r:id="rId1"/>
    <p:sldLayoutId id="2481856308" r:id="rId2"/>
    <p:sldLayoutId id="2481856309" r:id="rId3"/>
    <p:sldLayoutId id="248185631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5b5173d754cef6b05056646abf506dd3f3d53758db40c731.jpg"/>
  <Relationship Id="rId3" Type="http://schemas.openxmlformats.org/officeDocument/2006/relationships/hyperlink" Target="https://politica.lumbre.lat/object/dp-cnf-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3-oa01" TargetMode="Externa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3-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3-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3-oa01" TargetMode="External"/>
  <Relationship Id="rId3" Type="http://schemas.openxmlformats.org/officeDocument/2006/relationships/notesSlide" Target="../notesSlides/notesSlide1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ol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ne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rob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a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vis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n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dp-cnf-r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3-oa01"/>
              </a:rPr>
              <a:t><![CDATA[La bolsa del dinero: aprobar el gasto y revisar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las facultades del artículo 74 relacionadas con el presupuesto y la fiscalización, con sus plazos constitucionales.]]></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8 de septiembre al 15 de noviembre se decide en qué se gasta el país; del 30 de abril al 31 de octubre se revisa en qué se gastó. Este es el poder real de la Cámara.]]></a:t>
            </a:r>
          </a:p>
        </p:txBody>
      </p:sp>
      <p:sp>
        <p:nvSpPr>
          <p:cNvPr id="11" name=""/>
          <p:cNvSpPr txBox="1"/>
          <p:nvPr/>
        </p:nvSpPr>
        <p:spPr>
          <a:xfrm>
            <a:off x="514350" y="3714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2" name=""/>
          <p:cNvSpPr txBox="1"/>
          <p:nvPr/>
        </p:nvSpPr>
        <p:spPr>
          <a:xfrm>
            <a:off x="514350" y="41052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rticulo 74 · presupuesto · cuenta publica · asf · partidas secret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razón del poder: las fechas del diner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3-oa01"/>
              </a:rPr>
              <a:t><![CDATA[La bolsa del dinero: aprobar el gasto y revisar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pu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rob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ualm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u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gres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der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c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iciati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gres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ye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u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rd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8]]></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ptie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re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rob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u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viembr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d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cr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razón del poder: las fechas del diner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3-oa01"/>
              </a:rPr>
              <a:t><![CDATA[La bolsa del dinero: aprobar el gasto y revisar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d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2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órro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f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an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t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qu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vie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roga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urianu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le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secuen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razón del poder: las fechas del diner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3-oa01"/>
              </a:rPr>
              <a:t><![CDATA[La bolsa del dinero: aprobar el gasto y revisar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o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is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lu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vé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dito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peri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der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rd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r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órro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x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clu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razón del poder: las fechas del diner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3-oa01"/>
              </a:rPr>
              <a:t><![CDATA[La bolsa del dinero: aprobar el gasto y revisar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v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rd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ct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pu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ordin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alú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empe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nom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e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áz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oj]]></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anual del dinero públ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3-oa01"/>
              </a:rPr>
              <a:t><![CDATA[La bolsa del dinero: aprobar el gasto y revisar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Ingresos y PEF el 8 de septiembre; aprobación el 15 de noviembre; Cuenta Pública el 30 de abril; revisión concluida el 31 de octubre.]]></a:t>
            </a:r>
          </a:p>
        </p:txBody>
      </p:sp>
      <p:sp>
        <p:nvSpPr>
          <p:cNvPr id="9" name=""/>
          <p:cNvSpPr txBox="1"/>
          <p:nvPr/>
        </p:nvSpPr>
        <p:spPr>
          <a:xfrm>
            <a:off x="514350" y="2200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orre el círculo como un calendario vivo: el dinero entra en septiembre, se aprueba en noviembre, se gasta el año entero y se revisa entre abril y octubre del siguien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3-oa01"/>
              </a:rPr>
              <a:t><![CDATA[La bolsa del dinero: aprobar el gasto y revisar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orazón del poder: las fechas del dine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plazo constitucional con que la Cámara de Diputados debe aprobar el Presupuesto de Egresos de la Feder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 más tardar el 8 de septiembr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 más tardar el 15 de noviembr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ntro de los diez días hábiles de recibirl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último día hábil de diciemb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3-oa01"/>
              </a:rPr>
              <a:t><![CDATA[La bolsa del dinero: aprobar el gasto y revisar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orazón del poder: las fechas del diner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as la reforma de 2021, el Presupuesto de Egresos puede incluir partidas reservadas cuyo destino no se publica, si son para seguridad de Esta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3-oa01"/>
              </a:rPr>
              <a:t><![CDATA[La bolsa del dinero: aprobar el gasto y revisar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nalista narra el ciclo presupuestal de un año normal. ¿En cuál frase está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Ejecutivo entrega su proyecto de gasto y ley de ingresos a más tardar el 8 de septiembr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ámara tiene hasta el 15 de noviembre para aprobar el Presupuesto de Egreso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uenta Pública del año puede presentarse hasta el 30 de diciembre sin prórroga algu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3-oa01"/>
              </a:rPr>
              <a:t><![CDATA[La bolsa del dinero: aprobar el gasto y revisar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ámara debe concluir la revisión de la Cuenta Pública antes del 31 de octub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3-oa01"/>
              </a:rPr>
              <a:t><![CDATA[La bolsa del dinero: aprobar el gasto y revisar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ota en tu calendario las cinco fechas del ciclo (8 sep, 15 nov, 30 abr, 31 oct, y la comparecencia de septiembre). Imagina que eres integrante de la Comisión de Presupuesto: marca qué harías en cada una.]]></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eptiembre entra, noviembre cierra; abril abre la revisión, octubre la concluye.]]></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2026-10-24T11:07:14Z</dcterms:created>
  <dcterms:modified xsi:type="dcterms:W3CDTF">2026-10-24T11:07:14Z</dcterms:modified>
  <dc:title>La bolsa del dinero: aprobar el gasto y revisar la Cuenta</dc:title>
  <dc:description>Presentación editable del OA «La bolsa del dinero: aprobar el gasto y revisar la Cuenta». Enlace: https://politica.lumbre.lat/object/dp-cnf-r03-oa01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