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cnf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eremonial del poder también es poder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eremonial del poder también es poder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eremonial del poder también es poder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cnf-r03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Voto de las dos terceras partes de los miembros pres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**dos terceras partes de los presentes**, que es una cláusula de acuerdo político: los contralores de los autónomos no pueden ser botín de la bancada grande. La 1 subestima el blindaje; la 3 confunde con los procedimientos de designación de otros órganos (que sí usan convocatorias y listas, pero ante otras autoridades); la 4 devolvería al Ejecutivo la llave de vigilar a sus propios sucesores. Cuando tu coordinador diga «nos alcanzan para todo», pregúntale primero por las dos terceras par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rtículo 74, fracción VIII: designación por el voto de dos terceras partes de sus miembros pres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La fracción VII es tajante: si la Cámara calla en el plazo, el Plan pasa **por silencio**. Es la lección más incómoda del artículo 74: la inacción también decide. Un bloque que quiere «frenar» el Plan no se beneficia de boicotear la sesión: tendría que votar en contra en tiempo y forma, o negociar el texto. Los diputados profesionales llegan a estas votaciones con número de oradores, hora de cierre y estrategia de quórum, porque saben que un calendario vacío no es rechazo: es aprobación silenci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rtículo 74, fracción VII: en caso de que la Cámara no se pronuncie en dicho plazo, el Plan se entenderá aprob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Senado ratifica de manera exclusiva al secretario del ramo de Haci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falsa: la ratificación del secretario del ramo de Hacienda es facultad de **Diputados** (artículo 74, fracción III), añadida en 2014 — no del Senado. Es la trampa de siempre: los nombres «ratificables» del Senado (diplomáticos, ministros, altos funcionarios) suelen confundirse con esta excepción hacendaria, que reza a la cámara del presupuesto porque el secretario de Hacienda es quien propone la bolsa. Las otras tres frases son correctas y describen el ceremonial del poder en la Cámara b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acción III del artículo 74 pone la ratificación del secretario de Hacienda en Diputados, no en el Sen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Busca la última designación de contralor de un órgano autónomo federal que haya hecho la Cámara y cuenta los votos: ¿alcanzó los dos tercios de presentes? Escribe qué le hubieras costado al bloque proponente no tene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cnf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7013" r:id="rId1"/>
    <p:sldLayoutId id="2481937014" r:id="rId2"/>
    <p:sldLayoutId id="2481937015" r:id="rId3"/>
    <p:sldLayoutId id="248193701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b49adcfd93aeece4c08d4857dbcd05a79c42a5d2e7c2ffd1.jpg"/>
  <Relationship Id="rId3" Type="http://schemas.openxmlformats.org/officeDocument/2006/relationships/hyperlink" Target="https://politica.lumbre.lat/object/dp-cnf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3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n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emne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ic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mbramien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cnf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las facultades no presupuestales del artículo 74: bando solemne, ratificación del secretario de Hacienda, acusación en juicios políticos, aprobación del Plan Nacional y designaciones con mayoría calific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 del dinero, los diputados proclaman al presidente, acusan a los altos funcionarios y aprueban el Plan Nacional: son los rituales constitucionales del pod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bando solemne · juicio politico · designaciones · mayoria calificada · plan nacion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eremonial del poder también es pode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em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t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II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1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eremonial del poder también es pode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nu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I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mb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óno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II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eremonial del poder también es pode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n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sm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us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eremonial del poder también es pode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áz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enc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yorí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mayorías que exige el 7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voto simple al dos tercios: cada facultad tiene su talla y las calificadas son las que construyen consen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tallas de la mayoría como una escalera: simple para aprobar, absoluta y dos tercios para lo que compromete a todo el país; mientras subes, se necesita más acuerdo y menos imposi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eremonial del poder también es po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designar a los titulares de los órganos internos de control de los organismos autónomos que manejan PEF, el artículo 74 pid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oto de la mayoría simple de los presen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oto de las dos terceras partes de los miembros present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curso de oposición sin voto algun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cisión directa del Presidente de la Repúblic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eremonial del poder también es po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Cámara de Diputados no se pronuncia en el plazo legal sobre el Plan Nacional de Desarrollo, el Plan se entiende aprob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sante de la bancada resume las facultades no presupuestales de la Cámara. ¿En cuál está la fals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ámara expide el bando solemne con la declaración de presidente electo del Tribu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unge como órgano acusador en los juicios políticos del artículo 110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Senado ratifica de manera exclusiva al secretario del ramo de Hacien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ratificación del secretario de Hacienda corresponde a la Cámara de Diputad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3-oa02"/>
              </a:rPr>
              <a:t><![CDATA[Bando solemne, juicio político y los nombramientos 2 de 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la última designación de contralor de un órgano autónomo federal que haya hecho la Cámara y cuenta los votos: ¿alcanzó los dos tercios de presentes? Escribe qué le hubieras costado al bloque proponente no tene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n mayoría calificada, no hay nombramiento: se cae la design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2026-10-25T09:32:20Z</dcterms:created>
  <dcterms:modified xsi:type="dcterms:W3CDTF">2026-10-25T09:32:20Z</dcterms:modified>
  <dc:title>Bando solemne, juicio político y los nombramientos 2 de 3</dc:title>
  <dc:description>Presentación editable del OA «Bando solemne, juicio político y los nombramientos 2 de 3». Enlace: https://politica.lumbre.lat/object/dp-cnf-r03-oa02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