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eti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clarar no es un trámite: es la prueba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clarar no es un trámite: es la prueba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clarar no es un trámite: es la prueba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clarar no es un trámite: es la prueba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eti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odificar la patrimonial registrando la venta y la compra, con su documentación de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la modificación en cuanto ocurre el cambio sustancial**, con escrituras, contrato y comprobación del flujo — así la variación queda narrada en tiempo real y el contraste futuro no encuentra sorpresa—. La 1 es el error pasivo: «al final lo arreglo» deja dos años de hueco que se leen como ocultamiento; la 3 confunde instrumentos — la fiscal no registra inmuebles—; la 4 sustituye el deber formal con performance: el comunicado no exime la actualización, y sin declaración modificada, la foto se usa en tu contra. La regla simple que tu equipo debe grabar: **lo que cambia en tu patrimonio, cambia hoy en tu declaración** — el resto es construir el caso con tus propias 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obliga a presentar modificación de la declaración cuando existe cambio sustancial en el patrimon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sistema combina **publicidad con protección de datos**: públicos son la evolución patrimonial, los montos y la naturaleza de los bienes; **reservados** los datos que exponen seguridad personal — domicilios exactos, placas, cuentas, datos de menores—. No es una trampa: es el equilibrio que la propia ley de transparencia y la de protección de datos mandan. El error simétrico también abunda: servidores que tachan **todo** por dentro alegando seguridad y solo publican la carátula, y eso es opacidad sancionable. La brújula: lo que sirve para auditar mi honestidad, público; lo que solo sirve para ubicarme físicamente, reservado con fund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ublicidad se gradúa: datos sensibles van en la versión reservada; lo esencial es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cambio de patrimonio ocurre en junio, se deja para la actualización anual de febr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la bomba de tiempo: el cambio sustancial **no espera al calendario anual** — la ley marca un plazo corto desde el hecho para presentar la modificación—; «lo anoto y va en la anual» es como admitir el hueco por adelantado. Las otras tres describen bien el sistema: doble presentación de inicio/fin con anual, fiscal ante el SAT, y el cruce tripartito que hace el contraste. Detengámonos en la lógica del sistema: cada declaración aislada es fácil de adornar; **el cruce de las tres vuelve caro mentir**. Tu obligación es la barata: llevar el expediente al día, no el dis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ordena presentar modificación por cambio sustancial dentro de plazos contados desde el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eti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 línea de tiempo de tus tres declaraciones con fechas concretas de los próximos 12 meses y el responsable de cada vencimiento. Debajo, enlista qué documentos de respaldo ya tienes y cuáles pedirías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eti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09" r:id="rId1"/>
    <p:sldLayoutId id="2481856310" r:id="rId2"/>
    <p:sldLayoutId id="2481856311" r:id="rId3"/>
    <p:sldLayoutId id="248185631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5e5ada4419b64e71b160e4df96d1a9e45222d073c9e84311.jpg"/>
  <Relationship Id="rId3" Type="http://schemas.openxmlformats.org/officeDocument/2006/relationships/hyperlink" Target="https://politica.lumbre.lat/object/dp-eti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eti-r02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en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eti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las declaraciones patrimonial, de intereses y fiscal: cuándo se presentan, ante quién, qué incluyen y qué pasa con su public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formularios definen la honestidad verificable del diputado: la patrimonial, la de intereses y la fiscal. Esta lección explica plazos, contenido, publicidad y el estándar que la sociedad aplica cuando las l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claracion patrimonial · declaracion de intereses · fiscal · 3de3 · public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no es un trámite: es la prueb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e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hícu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esión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no es un trámite: es la prueb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cu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a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r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3de3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no es un trámite: es la prueb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mpl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no es un trámite: es la prueb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éstam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gicam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riquecimien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hor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ero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r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nyu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 no es un trámite: es la prueb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s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n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es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ari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vis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declaraciones y su cru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trimonial (qué tienes), de intereses (con quién te vinculas) y fiscal (cuánto ganas): el sistema las contrasta entre 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tres espejos: uno refleja tu patrimonio, otro tus vínculos, otro tus ingresos; la auditoría consiste en que los tres reflejen a la misma perso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clarar no es un trámite: es la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mitad de tu mandato vendes un terreno heredado y compras un departamento. El manejo profesional de tus declaraciones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hacer nada: ya declararé todo al final del mand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odificar la patrimonial registrando la venta y la compra, con su documentación de respal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solo la fiscal, que es la que ve el SA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 un comunicado en redes sobre la operación y con eso estar a salv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clarar no es un trámite: es la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rsión pública de la declaración patrimonial debe mostrar cada domicilio exacto de los bienes del dipu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jefe de oficina prepara el calendario de cumplimiento. ¿En cuál línea está el err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atrimonial y la de intereses se presentan al inicio y al final, y una modificación anu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fiscal se presenta ante el SAT dentro de los plazos de la ley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cambio de patrimonio ocurre en junio, se deja para la actualización anual de febre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tres declaraciones se contrastan entre sí por el órgano de contro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eti-r02-oa01"/>
              </a:rPr>
              <a:t><![CDATA[Las tres declaraciones que todo diputado debe presen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línea de tiempo de tus tres declaraciones con fechas concretas de los próximos 12 meses y el responsable de cada vencimiento. Debajo, enlista qué documentos de respaldo ya tienes y cuáles pedirías ho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honestidad verificable se demuestra con recibos, no con adjetiv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2026-10-24T11:07:16Z</dcterms:created>
  <dcterms:modified xsi:type="dcterms:W3CDTF">2026-10-24T11:07:16Z</dcterms:modified>
  <dc:title>Las tres declaraciones que todo diputado debe presentar</dc:title>
  <dc:description>Presentación editable del OA «Las tres declaraciones que todo diputado debe presentar». Enlace: https://politica.lumbre.lat/object/dp-eti-r02-oa01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