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eti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eti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egislatura bajo cristal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egislatura bajo cristal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egislatura bajo cristal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egislatura bajo cristal» (5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eti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ntregar la lista con fecha, asistentes y tema general de cada reunión dentro del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**la agenda de trabajo de un servidor público es información pública** — reuniones, interlocutores y asuntos tratados—, y entregarla completa y a tiempo es la única vía; el «tema general» protege datos sensibles sin ocultar el hecho. La 1 es la vía rápida a la sanción y al titular («oculta reservas»): la reserva se funda en un artículo de la ley, no se inventa; la 3 confunde función con intimidad — tu agenda **es** función—; la 4 es peor que negar: una lista mutilada se descubre y se cuenta como mentira dos veces. La prevención gana: si tu medio ya pide, tu oficina debía haberla **publicado antes** — la mejor respuesta a una solicitud es un enlace a lo que ya está en lín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agendas y reuniones de servidores públicos son información pública; la reserva exige fundamento legal expr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eti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versión «decorativa» que la ley de transparencia y los índices internacionales detectan. La transmisión es la puerta, no la casa: el parlamento abierto exige **procesos auditables** — documentos en formato reutilizable, estados procesales reales de las iniciativas, agendas de comisión publicadas, espacios de incidencia con registro, y evaluación de resultados—. La diferencia práctica: con transmisión, el ciudadano **ve** al diputado; con parlamento abierto, el ciudadano **puede verificar** al diputado: su palabra grabada más su documento, su reunión más su registro. Los indicadores internacionales (Maping, índices de parlamento abierto) puntúan justo eso. Tu lista mínima como oficina: portal con datos abiertos, solicitudes respondidas a tiempo, audiencias con devoluciones y publicación del proceso, no solo del resultado. La frase que ordena todo: **transparencia es publicar; apertura es compartir el poder del proceso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pertura es integral: transparencia, participación, rendición y cabildeo visible, no solo transm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eti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sponderemos las solicitudes de información negando lo que no tengamos clasifi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describe una infracción con aire administrativo: la información **no se niega porque incomode** — se entrega, o se funda la reserva en el artículo exacto, con clasificación expresa y sus datos de referencia—; la negativa sin clasificación es la falta que las salas administrativas sancionan y que los medios titulan. Las otras tres son el programa de apertura serio: agenda proactiva, audiencias con circuito cerrado de devolución y tablero con **etapa real** de cada iniciativa — el detalle honesto que casi nadie publica porque revela que «presenté 30 y avanzó 1». Nota la lógica transversal: cada práctica de apertura es también un **límite a tu propia discreción**, y un profesional del parlamento abierto se disciplina a sí mismo antes de que lo discipline un tribu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serva debe fundarse en la ley por escrito; negar sin clasificación es infracción y presunción de opac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eti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la página de transparencia de un diputado real (la Cámara la publica). Anota tres datos que encontrarías en 2 minutos y tres que tendrían que llegar vía solicitud. Redacta la política de publicación proactiva de tu oficina: qué, cada cuándo y con qué form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eti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8719" r:id="rId1"/>
    <p:sldLayoutId id="2481848720" r:id="rId2"/>
    <p:sldLayoutId id="2481848721" r:id="rId3"/>
    <p:sldLayoutId id="248184872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b5728b6fe4a6491b978977eb752f14931c845f770568e8c1.jpg"/>
  <Relationship Id="rId3" Type="http://schemas.openxmlformats.org/officeDocument/2006/relationships/hyperlink" Target="https://politica.lumbre.lat/object/dp-eti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3-oa01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lam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ier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ran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ci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mbr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eti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os principios de transparencia y acceso a la información al trabajo parlamentario, y usar las herramientas del parlamento abierto para rendición y particip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greso abierto no es el que transmite sesiones: es el que se deja auditar. Esta lección une la ley de transparencia con las prácticas de parlamento abierto — datos, agendas, cabildeo visible y participación—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ransparencia · parlamento abierto · solicitudes · datos abiertos · particip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egislatura bajo cristal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i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lam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egislatura bajo cristal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olu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mit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i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sito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quigráfi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e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u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egislatura bajo cristal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a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tiv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ándalo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¡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esentadas»!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egislatura bajo cristal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id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rpo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í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í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egislatura bajo cristal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denci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r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ep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ac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m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faz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carriles de la apertu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blicación activa, respuesta a solicitudes, datos abiertos de gestión y participación con resultado devuel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 por cuadrante: publica antes de que te pregunten, responde cuando te pregunten, muestra el proceso y devuelve lo que la gente aportó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legislatura bajo crist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edio pide vía transparencia la lista de reuniones de tu oficina con empresarios del distrito en el último año, que no está publicada. La conducta más profesional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sponder que es información reservada por segur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tregar la lista con fecha, asistentes y tema general de cada reunión dentro del plaz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egarla: la agenda del diputado es su vida priva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sponder con una lista parcial sin los nombres, solo fech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legislatura bajo crist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rlamento abierto se cumple con transmitir las sesiones por internet y publicar el calend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quipo diseña el plan de apertura de la oficina. ¿En cuál línea está el erro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ublicaremos la agenda semanal con reuniones y temas generales trata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sponderemos las solicitudes de información negando lo que no tengamos clasific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audiencias del distrito tendrán registro de participantes y entrega de resultad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tablero de gestión mostrará la etapa procesal real de cada iniciativ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3-oa01"/>
              </a:rPr>
              <a:t><![CDATA[Parlamento abierto: la ciudadanía mirando por encima del homb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la página de transparencia de un diputado real (la Cámara la publica). Anota tres datos que encontrarías en 2 minutos y tres que tendrían que llegar vía solicitud. Redacta la política de publicación proactiva de tu oficina: qué, cada cuándo y con qué form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ciudadanía necesita un abogado para saberte, todavía no eres un parlamento abier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2026-10-24T09:00:46Z</dcterms:created>
  <dcterms:modified xsi:type="dcterms:W3CDTF">2026-10-24T09:00:46Z</dcterms:modified>
  <dc:title>Parlamento abierto: la ciudadanía mirando por encima del hombro</dc:title>
  <dc:description>Presentación editable del OA «Parlamento abierto: la ciudadanía mirando por encima del hombro». Enlace: https://politica.lumbre.lat/object/dp-eti-r03-oa01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