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org-r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ríada que gobierna la Cámara»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ríada que gobierna la Cámara»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tríada que gobierna la Cámara» (4 de 4).]]></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politica.lumbre.lat/object/dp-org-r01-oa01]]></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A la Junta de Coordinación Política, que concierta la ag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buena es la 2: la **agenda se concierta en la Jucopo** entre coordinadores; la Mesa después formaliza el orden del día que ahí se pactó. La 1 es el error común: la Mesa no inventa la agenda, la ejecuta; protestarle a la Mesa por algo que no acordó tu coordinador es tirar contra el mensajero. La 3 confunde: el Pleno no vota su propia agenda, la recibe. La 4 inventa un órgano. Moraleja de poder: en San Lázaro la pregunta real nunca es «¿cuántos votos tengo?», sino «¿mi asunto está en la agenda de la Juco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OCG encomienda a la Jucopo organizar la agenda y las listas de asuntos para las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1-oa01]]></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Mesa es **regente, no dueña**: declara quórum, da la palabra y somete a votación lo que el orden del día trae; si se negara a votar lo que el Pleno debe votar, violaría el Reglamento y la propia Presidencia podría ser sustituida por las vías internas. Esto no significa que la Mesa no tenga poder: su margen está en la **conducción** —conceder o negar una moción, ordenar intervenciones, interpretar el tablero en vivo—, un poder procesal enorme. Pero el poder político de aprobar o no está en otro lado: en los votos del Pleno y, antes, en la agenda de la Juco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Mesa conduce la sesión pero no sustituye la voluntad del Pleno: somete lo que corresponde vo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1-oa01]]></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La Mesa Directiva pacta las mayorías para aprobar las reformas constitu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línea 3 está invertida: la Mesa **no pacta nada**, conduce la sesión con imparcialidad reglamentaria; quien teje las mayorías calificadas es la negociación política entre grupos, encabezada por la Jucopo. Las otras tres describen bien la tríada. Vale la pena memorizar esta inversión porque refleja la tentación de los novatos: creer que el poder vive en la sede que preside. La presidencia de la Mesa es un cargo de conducción —y por eso se negocia—, pero una vez ocupada, su titular debe someter los temas, no cocinarl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ctar mayorías es política de grupos y Jucopo; la Mesa conduce sesiones y no sustituye acuer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dp-org-r01-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lige un asunto imaginario de tu curul —un punto de acuerdo por el agua de tu distrito— y traza su ruta por los tres órganos: quién lo mete a agenda, quién lo conduce en sesión, quién lo vota. Escríbela en cuatro rengl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dp-org-r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8770" r:id="rId1"/>
    <p:sldLayoutId id="2481838771" r:id="rId2"/>
    <p:sldLayoutId id="2481838772" r:id="rId3"/>
    <p:sldLayoutId id="248183877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5c4c4064ba31fd205ee6b26ca61331c9d3e768d5f6e6d9f1.jpg"/>
  <Relationship Id="rId3" Type="http://schemas.openxmlformats.org/officeDocument/2006/relationships/hyperlink" Target="https://politica.lumbre.lat/object/dp-org-r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dp-org-r01-oa01" TargetMode="External"/>
  <Relationship Id="rId3" Type="http://schemas.openxmlformats.org/officeDocument/2006/relationships/notesSlide" Target="../notesSlides/notesSlide1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495800"/>
          <a:chOff x="514350" y="942975"/>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le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s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Jun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órgan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r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ógic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istinguir las funciones y la lógica de decisión del Pleno, la Mesa Directiva y la Junta de Coordinación Política.]]></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dp-org-r01-oa01"/>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as funciones y la lógica de decisión del Pleno, la Mesa Directiva y la Junta de Coordinación Política.]]></a:t>
            </a:r>
          </a:p>
        </p:txBody>
      </p:sp>
      <p:sp>
        <p:nvSpPr>
          <p:cNvPr id="9"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5908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la Cámara mandan tres órganos con lógicas distintas: el Pleno vota, la Mesa conduce y la Junta acuerda. Saber a cuál llevar cada asunto es la primera alfabetización institucional del diputado novel.]]></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13]]></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leno · mesa directiva · jucopo · organo de gobierno · loc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ríada que gobierna la Cámara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i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n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r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a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áni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it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cepresi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retari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u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on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óru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m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er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c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ríada que gobierna la Cámara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13]]></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lít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Juco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er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tr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ordinador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rup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lamentari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aniz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i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n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é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ific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bu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undir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rr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v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li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ríada que gobierna la Cámara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p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új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prob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e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co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y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t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mp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m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bl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tif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is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b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rd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u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tríada que gobierna la Cámara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1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cuer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co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ordin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ám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órgan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irámi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ri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ab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ác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í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g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b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t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ién puede qué en la Cámar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Pleno vota, Mesa conduce la sesión, Jucopo acuerda la agenda entre coordinadores: tres órganos en serie.]]></a:t>
            </a:r>
          </a:p>
        </p:txBody>
      </p:sp>
      <p:sp>
        <p:nvSpPr>
          <p:cNvPr id="9" name=""/>
          <p:cNvSpPr txBox="1"/>
          <p:nvPr/>
        </p:nvSpPr>
        <p:spPr>
          <a:xfrm>
            <a:off x="514350" y="2200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sualiza la cadena: la Jucopo enciende la luz de la agenda, la Mesa abre la sesión, el Pleno levanta la mano; si un eslabón falla, el asunto no avanz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tríada que gobierna la Cáma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grupo parlamentario quiere que su punto de acuerdo se vote este jueves en el pleno. ¿A qué órgano debe negociar primero la inclusión en el orden del dí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 la Mesa Directiva, porque reparte los micrófonos.]]></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 la Junta de Coordinación Política, que concierta la agenda.]]></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 Pleno, pidiendo voz para proponer agenda.]]></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 la comisión de gobernanza de la Cám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tríada que gobierna la Cámar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Mesa Directiva puede negarse a someter a votación un dictamen que la mayoría del Pleno ya quiere aprob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diputado de primer ingreso explica a su equipo la división de órganos. Marca la línea equivocad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Pleno es la única instancia que puede aprobar un decreto o un nombramient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Jucopo resuelve la agenda y los asuntos de política interna entre coordinadore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Mesa Directiva pacta las mayorías para aprobar las reformas constitucion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1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s coordinadores de los grupos parlamentarios integran la Junta de Coordin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dp-org-r01-oa01"/>
              </a:rPr>
              <a:t><![CDATA[Pleno, Mesa y Junta: tres órganos, tres lógic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1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Autocomprobación]]></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ige un asunto imaginario de tu curul —un punto de acuerdo por el agua de tu distrito— y traza su ruta por los tres órganos: quién lo mete a agenda, quién lo conduce en sesión, quién lo vota. Escríbela en cuatro renglones.]]></a:t>
            </a:r>
          </a:p>
        </p:txBody>
      </p:sp>
      <p:sp>
        <p:nvSpPr>
          <p:cNvPr id="9" name=""/>
          <p:cNvSpPr txBox="1"/>
          <p:nvPr/>
        </p:nvSpPr>
        <p:spPr>
          <a:xfrm>
            <a:off x="514350" y="3038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rimero Jucopo, después Mesa, al final Pleno; en ese orden se ganan las votaciones.]]></a:t>
            </a:r>
          </a:p>
        </p:txBody>
      </p:sp>
      <p:sp>
        <p:nvSpPr>
          <p:cNvPr id="10" name=""/>
          <p:cNvSpPr txBox="1"/>
          <p:nvPr/>
        </p:nvSpPr>
        <p:spPr>
          <a:xfrm>
            <a:off x="514350" y="37433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2026-10-24T06:14:57Z</dcterms:created>
  <dcterms:modified xsi:type="dcterms:W3CDTF">2026-10-24T06:14:57Z</dcterms:modified>
  <dc:title>Pleno, Mesa y Junta: tres órganos, tres lógicas</dc:title>
  <dc:description>Presentación editable del OA «Pleno, Mesa y Junta: tres órganos, tres lógicas». Enlace: https://politica.lumbre.lat/object/dp-org-r01-oa01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