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org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org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tribu: cómo se organiza tu bancada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tribu: cómo se organiza tu bancada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tribu: cómo se organiza tu bancada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org-r02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que es el enlace natural entre su bancada y la Junta de Coordinación Polí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el coordinador **es la llave de la Jucopo**, el único punto donde la agenda se concierta; por eso controla qué sube, cuándo y con qué sentido. La 1 confunde con la Mesa Directiva —presidir sesión no es dirigir bancada—; la 3 describe una función certificadora, no negociadora; la 4 es descabellada. Nota el matiz que distingue al analista: el coordinador no manda por jerarquía formal —su cargo es interno del grupo—, manda porque **concentra la única negociación entre iguales**. Ese poder es prestado por su bancada, y la historia reciente muestra que los coordinadores que lo olvidan terminan sustituidos en la mesa inte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oordinadores integran la Jucopo; el coordinador de cada grupo canaliza ahí la ag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org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Constitución no manda el voto en bloque: la disciplina es **acuerdo interno de cada grupo**, con incentivos y sanciones propias (espacios, vocerías, candidaturas). Por eso ves bancadas fracturarse en votaciones de alta sensibilidad: el costo de romper es político, no jurídico. Distingue la norma de la costumbre: confundirlas lleva al novato a creer que el coordinador «ordena» (negocia, presiona, persuade) o que votar distinto es ilegal (es incómodo, no ilegal). El diputado profesional cuenta los votos **antes** de creer cualquier bloque: una bancada disciplinada en la gaceta no siempre lo está en el tabl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existe voto constitucional obligatorio por bancada; la disciplina es reglamento interno, no norma supr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org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coordinador designa a los funcionarios de la Mesa Directiva de la Cám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infla el poder del coordinador: **no designa solo** a la Mesa; eso se concierta entre todos los coordinadores en Jucopo y lo vota el Pleno. La 1 describe bien la constitución del grupo ante la Mesa; la 2 refleja la práctica de los grupos mixtos entre partidos aliados; la 4 es correcta y explica por qué la vida interna del grupo es tan disputada. Aprovecha el dato: cuando leas «el coordinador X impuso a la Mesa», sospecha de la crónica: los nombramientos que parecen imposición casi siempre fueron paquete negociado donde alguien perdió cont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opuesta de órganos de gobierno se construye en Jucopo entre coordinadores y la ratifica el Pl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org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tres asuntos en que tu partido o tu bancada ficticia está más dividida hoy. Para cada uno, anota qué coste tiene romper el voto y qué ganancia. Decide con cuál de esas agendas quieres construir tu reputación inte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org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787" r:id="rId1"/>
    <p:sldLayoutId id="2481838788" r:id="rId2"/>
    <p:sldLayoutId id="2481838789" r:id="rId3"/>
    <p:sldLayoutId id="248183879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66deceaa00c9d33c8b8cf605e5d4c525b60882ab88893e01.jpg"/>
  <Relationship Id="rId3" Type="http://schemas.openxmlformats.org/officeDocument/2006/relationships/hyperlink" Target="https://politica.lumbre.lat/object/dp-org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org-r02-oa01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rm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ncad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ordinado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reta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org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la formación y estructura de los grupos parlamentarios, la figura del coordinador y la relación entre disciplina de bancada y voz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legisla solo: entras a un grupo con reglamento interno, coordinador y caja. Esta lección explica cómo se constituye un grupo parlamentario, qué hace su mesa interna y cómo se negocia la vida diaria de la banca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grupo parlamentario · coordinador · bancada · disciplina · jucop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ibu: cómo se organiza tu bancad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y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coordin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co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cerí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ibu: cómo se organiza tu bancad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enu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olí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idad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ibu: cómo se organiza tu bancad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v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era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gu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gí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ibu: cómo se organiza tu bancad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zm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hib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leal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metr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co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49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tructura del grup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ordinador en Jucopo, mesa interna, secretarías y subcoordinaciones: el grupo decide posturas y administra recursos prop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 la pirámide del grupo: arriba el coordinador que negocia la agenda, al centro la mesa que filtra los dictámenes, abajo las diputadas que sostienen el voto territori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tribu: cómo se organiza tu banc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coordinador parlamentario tiene un poder real enorme sobre la agenda de la Cáma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que preside todas las sesiones ordinarias del ple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que es el enlace natural entre su bancada y la Junta de Coordinación Polít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firma los decretos aprobados por la mayorí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elige al Presidente de la República en turnos federa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tribu: cómo se organiza tu banc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iputados de un mismo partido están obligados constitucionalmente a votar siempre en bloqu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cién electo describe cómo llega su grupo parlamentario. Marca la frase con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grupo se constituye ante la Mesa y rinde su declaración de principi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partidos pueden convenir grupos parlamentarios mix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oordinador designa a los funcionarios de la Mesa Directiva de la Cáma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s grupos reciben recursos públicos para su personal y oper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org-r02-oa01"/>
              </a:rPr>
              <a:t><![CDATA[Formar bancada: coordinador, secretarios y agenda prop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tres asuntos en que tu partido o tu bancada ficticia está más dividida hoy. Para cada uno, anota qué coste tiene romper el voto y qué ganancia. Decide con cuál de esas agendas quieres construir tu reputación inter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Disciplina se compra con datos y utilidad, no con lealtad a cieg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2026-10-24T06:15:14Z</dcterms:created>
  <dcterms:modified xsi:type="dcterms:W3CDTF">2026-10-24T06:15:14Z</dcterms:modified>
  <dc:title>Formar bancada: coordinador, secretarios y agenda propia</dc:title>
  <dc:description>Presentación editable del OA «Formar bancada: coordinador, secretarios y agenda propia». Enlace: https://politica.lumbre.lat/object/dp-org-r02-oa01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