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org-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ller: anatomía de la comisión»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ller: anatomía de la comisión»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aller: anatomía de la comisión»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p-org-r03-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sustituye quien corresponda según los métodos de trabajo, y se vota con quórum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os **métodos de trabajo** y el Reglamento prevén las sustituciones —normalmente por uno de los secretarios— y la votación procede si hay quórum. La 1 es parálisis inventada: una ausencia no cierra una comisión; la 3 confunde órganos —la Mesa no dictamina comisiones—; la 4 mete a la Jucopo donde su función es otra. La moraleja práctica: en una comisión, la silla del presidente y las ausencias son **poder de agenda**; el dictamen que la presidencia quiere bloquear se bloquea por calendario, y el que quiere sacar se saca con sustitución. Si vas a ser secretaría, lee la cláusula de sustitución el prime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misiones funcionan según sus métodos de trabajo, con sustituciones reglamentarias y quóru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3-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proporcionalidad** manda: la integración y la repartición de mesas se conciertan entre coordinadores, y en legislaturas recientes presidencias de comisiones estratégicas han quedado en manos de minorías como parte del acuerdo político. Por eso la «tuya» o «de tu grupo» define tu capacidad real de dictaminar: una diputada con presidencia de Presupuesto tiene otra agenda pública que su par en una comisión de asuntos menores. El reparto se negocia como el presupuesto de un país: por peso, por bloques y por reciprocidades —si tu bancada suelta una presidencia, espera ganar dos secretarías y una comisión especial 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misiones se integran por representación proporcional y sus mesas se negocian entre grupos en la Juco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s comparecencias de funcionarios las decide el pleno de la Cám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falsa: las comisiones **citan y escuchan a servidores públicos** en el ejercicio de sus facultades de estudio y fiscalización, sin que el pleno tenga que autorizar cada reunión. La 1 describe los métodos de trabajo; la 2, la unidad de enlace; la 4, el envío del dictamen. Este matiz conviene tenerlo claro porque la citación es la gran herramienta de contrapeso de la comisión —un secretario que comparece ante una comisión con datos incómodos es poder real—. La fuerza de una comisión no es solo dictaminar: es **poner al funcionario a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misiones pueden citar funcionarios dentro de sus facultades de fiscalización y estu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3-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comisión ordinaria de tu tema y busca sus métodos de trabajo en el portal de la Cámara. Anota día de reunión, quórum, forma de sustitución y número de integrantes por grupo: tu map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org-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37" r:id="rId1"/>
    <p:sldLayoutId id="2481849038" r:id="rId2"/>
    <p:sldLayoutId id="2481849039" r:id="rId3"/>
    <p:sldLayoutId id="24818490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d4a95ad5722ef3b3f9edcb800f514a5171e1333988ed7531.jpg"/>
  <Relationship Id="rId3" Type="http://schemas.openxmlformats.org/officeDocument/2006/relationships/hyperlink" Target="https://politica.lumbre.lat/object/dp-org-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3-oa01" TargetMode="External"/>
  <Relationship Id="rId3" Type="http://schemas.openxmlformats.org/officeDocument/2006/relationships/notesSlide" Target="../notesSlides/notesSlide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i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rdinar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id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cretar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éto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p-org-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la integración y funcionamiento de las comisiones ordinarias conforme a la LOCG y elaborar una estrategia personal para trabajar en un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sión es el taller donde nace el dictamen: presidencias repartidas por representación proporcional, secretarías, unidad de enlace y métodos de trabajo. Aquí aprendes la vida interna de una comisión y cómo dejar huella en el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ision · locg · presidencia · metodos de trabajo · dicta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ller: anatomía de la com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in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resen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co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st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isl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ller: anatomía de la com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tamin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ud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un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ia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i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te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mb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ller: anatomía de la com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i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í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z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á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ar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a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cn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l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s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ller: anatomía de la com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er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G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pít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lamen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p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tami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sa de una com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residencia por proporcionalidad, secretarías plurales, unidad de enlace y asistencia legislativa: el dictamen se cuece aquí.]]></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ala como mesa redonda de quince sillas: presidencia y secretarías al frente, el resto repartido como la Cámara en miniat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aller: anatomía de la com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comisión de 15 miembros cuyo presidente no asiste a la votación del dictamen, la vía reglamentaria normal 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ictamen no puede aprobarse y se pospone sine di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sustituye quien corresponda según los métodos de trabajo, y se vota con quórum leg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ta la Mesa Directiva de la Cámara en su lugar.]]></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aprueba la Jucopo de forma supleto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aller: anatomía de la com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esidencia de cada comisión ordinaria la define el partido mayoritario de la Cámara, sin reparto con las demás fuerz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cretario técnico relata la rutina de una comisión. ¿Cuál línea es fals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métodos de trabajo fijan días, horas, quórum y forma de aprob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unidad de enlace apoya la operación administrativa y de acuerd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comparecencias de funcionarios las decide el pleno de la Cám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ictámenes de comisión se remiten al pleno para su discu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3-oa01"/>
              </a:rPr>
              <a:t><![CDATA[La comisión ordinaria: presidencia, secretarios y métodos de trabaj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comisión ordinaria de tu tema y busca sus métodos de trabajo en el portal de la Cámara. Anota día de reunión, quórum, forma de sustitución y número de integrantes por grupo: tu mapa del taller.]]></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oder no solo está en el salón de plenos: está en la sala 8 de la torre y en sus horarios.]]></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2026-10-24T09:06:04Z</dcterms:created>
  <dcterms:modified xsi:type="dcterms:W3CDTF">2026-10-24T09:06:04Z</dcterms:modified>
  <dc:title>La comisión ordinaria: presidencia, secretarios y métodos de trabajo</dc:title>
  <dc:description>Presentación editable del OA «La comisión ordinaria: presidencia, secretarios y métodos de trabajo». Enlace: https://politica.lumbre.lat/object/dp-org-r03-oa01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