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p-par-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par-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invisible de cada martes»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invisible de cada martes»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invisible de cada martes» (4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dp-par-r01-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resentar moción para modificar el orden del día o pedir urgencia y obvia re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la agenda se **modifica por moción** al inicio de la sesión, y los asuntos importantes pueden tramitarse con **urgencia y obvia resolución** si el pleno lo admite. La 1 es el error del desesperado: los asuntos generales no se votan; la 3 es pasividad disfrazada de optimismo —la Mesa no agenda, ejecuta la agenda pactada—; y «con los naturales» no existe, la Presidencia no vota por su cuenta. Retén la secuencia de tu poder: Jucopo la víspera, moción al abrir, urgencia si el pleno acompaña. El punto que no entra por esas tres vías, hoy no se v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glamento prevé mociones sobre la agenda y el trámite de urgencia y obvia resolución para asuntos califi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par-r01-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quórum es la **condición de validez**, no una formalidad: sin él, la Presidencia no abre y no hay votación que valga — lo que se hiciera sería nulo. Suele decirse que «la sesión se pospone una hora» o se levanta; ahí vive la táctica de la **ausencia deliberada**: bloques que saben perdidos los números desmayan el quórum antes de que exista, para no aparecer votando en contra. Para tu vida interna: cuando falte el quórum, pregúntate quién falta **y por qué el asunto lo amerita**; la silla vacía también es un voto, solo que cob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la declaración de quórum no puede abrir la sesión ni realizarse votación alg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par-r01-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Mi punto de acuerdo se votó sin lectura previa porque la mesa tenía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4 es la anomalía: un asunto **no se vota «sin lectura»** porque alguien tenga prisa; o estaba en el orden del día, o se admitió por urgencia u obvia resolución votada por el pleno. Lo demás es el guion normal: quórum declarado, agenda aprobada, comunicados en asuntos generales. Guarda esta anécdota como antídoto: la próxima vez que alguien te diga «ya bájale, solo es votar rápido», recuerda que la prisa reglamentaria mal cubierta es la madre de las sesiones impugnadas. La forma no es burocracia: es el blindaje d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odo asunto a votación debe constar en el orden del día o admitirse por trámite reglamentario exp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par-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igue en vivo la transmisión de una sesión de la Cámara (es pública): cronometra las estaciones —quórum, agenda, primer dictamen, votación— y anota un minuto de silencio de salón: un receso, una consulta de tablero, un coordinador hablando al micrófono de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p-par-r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9001" r:id="rId1"/>
    <p:sldLayoutId id="2481849002" r:id="rId2"/>
    <p:sldLayoutId id="2481849003" r:id="rId3"/>
    <p:sldLayoutId id="248184900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13d952bf0f91589f8a37d0391cca76cc10684a275a903b21.jpg"/>
  <Relationship Id="rId3" Type="http://schemas.openxmlformats.org/officeDocument/2006/relationships/hyperlink" Target="https://politica.lumbre.lat/object/dp-par-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par-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par-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par-r01-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par-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par-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par-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par-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par-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par-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par-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par-r01-oa01" TargetMode="External"/>
  <Relationship Id="rId3" Type="http://schemas.openxmlformats.org/officeDocument/2006/relationships/notesSlide" Target="../notesSlides/notesSlide1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br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s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órum,]]></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rd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dp-par-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par-r01-oa01"/>
              </a:rPr>
              <a:t><![CDATA[Abrir la sesión: quórum, orden del día y a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 estructura formal de una sesión de la Cámara: declaración de quórum, aprobación del orden del día, desarrollo y cierre, y su reflejo en el act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sesión sigue un guion reglado: se declara el quórum, se aprueba el orden del día, se desahogan los asuntos y queda memoria en el acta. Conocer el guion es la diferencia entre participar y ver pasar la se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par-r01-oa01"/>
              </a:rPr>
              <a:t><![CDATA[Abrir la sesión: quórum, orden del día y a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sion · quorum · orden del dia · acta · reglam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invisible de cada mart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par-r01-oa01"/>
              </a:rPr>
              <a:t><![CDATA[Abrir la sesión: quórum, orden del día y a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pu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em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tidi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is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la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ór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mb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á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ob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c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co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ám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c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dific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en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invisible de cada mart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par-r01-oa01"/>
              </a:rPr>
              <a:t><![CDATA[Abrir la sesión: quórum, orden del día y a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ahog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v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ám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i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r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un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r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tific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invisible de cada mart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par-r01-oa01"/>
              </a:rPr>
              <a:t><![CDATA[Abrir la sesión: quórum, orden del día y a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t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ic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órum]]></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e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ocu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rón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invisible de cada mart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par-r01-oa01"/>
              </a:rPr>
              <a:t><![CDATA[Abrir la sesión: quórum, orden del día y a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sig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h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era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in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i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pu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erv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a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ado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ign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ch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estaciones de la se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par-r01-oa01"/>
              </a:rPr>
              <a:t><![CDATA[Abrir la sesión: quórum, orden del día y a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Registro y quórum, orden del día, desahogo de dictámenes, asuntos generales y acta: el circuito reglado.]]></a:t>
            </a:r>
          </a:p>
        </p:txBody>
      </p:sp>
      <p:sp>
        <p:nvSpPr>
          <p:cNvPr id="9" name=""/>
          <p:cNvSpPr txBox="1"/>
          <p:nvPr/>
        </p:nvSpPr>
        <p:spPr>
          <a:xfrm>
            <a:off x="514350" y="2200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orre el trayecto como una línea de montaje: ninguna estación se puede saltar sin invalidar lo que sigue; el acta sella al final lo que ocurrió en cada 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par-r01-oa01"/>
              </a:rPr>
              <a:t><![CDATA[Abrir la sesión: quórum, orden del día y a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guion invisible de cada mart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bancada quiere que un punto de acuerdo urgente se vote hoy, pero no aparece en el orden del día impreso. La vía correcta 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ir a tribuna y leerlo como asunto general.]]></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a la Presidencia que lo vote «con los naturales».]]></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sentar moción para modificar el orden del día o pedir urgencia y obvia resolució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que la Mesa lo descubra so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par-r01-oa01"/>
              </a:rPr>
              <a:t><![CDATA[Abrir la sesión: quórum, orden del día y a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guion invisible de cada mart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a la hora de la sesión no hay quórum, la Presidencia puede abrir igualmente y votar solo los asuntos acordados por la Juco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par-r01-oa01"/>
              </a:rPr>
              <a:t><![CDATA[Abrir la sesión: quórum, orden del día y a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iputada de primer año describe su primera sesión en el pleno. ¿En cuál línea está el error:]]></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residencia declaró el quórum con el registro de asistenci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orden del día se puso a consideración y se aprobó al inici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comunicados del Ejecutivo se leyeron en asuntos generales.]]></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 punto de acuerdo se votó sin lectura previa porque la mesa tenía pri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par-r01-oa01"/>
              </a:rPr>
              <a:t><![CDATA[Abrir la sesión: quórum, orden del día y a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gue en vivo la transmisión de una sesión de la Cámara (es pública): cronometra las estaciones —quórum, agenda, primer dictamen, votación— y anota un minuto de silencio de salón: un receso, una consulta de tablero, un coordinador hablando al micrófono de la Mesa.]]></a:t>
            </a:r>
          </a:p>
        </p:txBody>
      </p:sp>
      <p:sp>
        <p:nvSpPr>
          <p:cNvPr id="9" name=""/>
          <p:cNvSpPr txBox="1"/>
          <p:nvPr/>
        </p:nvSpPr>
        <p:spPr>
          <a:xfrm>
            <a:off x="514350" y="3381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reglamento se entiende viéndolo ejecutarse en tiempo real.]]></a:t>
            </a:r>
          </a:p>
        </p:txBody>
      </p:sp>
      <p:sp>
        <p:nvSpPr>
          <p:cNvPr id="10" name=""/>
          <p:cNvSpPr txBox="1"/>
          <p:nvPr/>
        </p:nvSpPr>
        <p:spPr>
          <a:xfrm>
            <a:off x="514350" y="3771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2026-10-24T09:05:28Z</dcterms:created>
  <dcterms:modified xsi:type="dcterms:W3CDTF">2026-10-24T09:05:28Z</dcterms:modified>
  <dc:title>Abrir la sesión: quórum, orden del día y acta</dc:title>
  <dc:description>Presentación editable del OA «Abrir la sesión: quórum, orden del día y acta». Enlace: https://politica.lumbre.lat/object/dp-par-r01-oa01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