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illa vacía como arm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illa vacía como arm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illa vacía como arm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ar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vocar en horario hábil, registrar presencia propia y pedir votación nominal si el resultado se aju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ante el salón vacío, **tu propia asistencia nominal** — con hora, registro y acta — decide la votación; el punto se vota con quienes estén, y el tablero lo testimonió. La 1 ayuda a quien quiere que nadie vote; la 3 es autoritarismo reglamentario inexistente —nadie puede obligar a nadie a sentarse—; la 4 es trampa: los asuntos generales no se votan. Esta pregunta te deja la gran regla parlamentaria: **el quórum no se denuncia, se gana**: no persigas a la silla vacía, llena la tuya con tu gente y deja co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 mayoría simple de presentes, la estrategia válida es asegurar presencia propia y documentar el resultado en votación nom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absoluta pide un número **fijo sobre los 500** (251): quien falta no aporta al umbral, así que su ausencia empuja el mismo resultado que un «no». Por eso en asuntos de absoluta las bancadas movilizan hasta el último legislador y el cabildeo se llama «lista de asistencia»: traer al tonto que siempre falta vale lo mismo que convencer al tibio que duda. El matiz que separa al profesional: la táctica del salón vacío **no es ilegal ni ilegítima** — es usar la regla de cómputo contra el contrario—; lo que la vuelve reprobable es usarla siempre, porque a la larga también entierra los acuerdos que tu propio bloque nece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bsoluta se computa sobre el total de la Cámara: sin presencia, no suma al umb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ausentes con aviso por escrito se toman en cuenta para la absol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el error letal: el «aviso por escrito» **no cuenta** para la absoluta; el umbral se forma con votos emitidos en la sesión. Un permiso de maternidad, una cirugía o un viaje del partido reducen tu base real sin piedad retórica. Las otras tres afirmaciones son sanas: los dos tercios de presentes suben contigo llenando la sala — el salón lleno es tuyo y de la votación—, el tablero es tu verificación en vivo y el acta tu constancia histórica. Moraleja de agenda: el día de la absoluta, el coordinador no da discursos, da **listas de llamada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yoría absoluta se computa sobre el total de miembros: cuenta presencia y voto, no disculp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n el portal de la Cámara una votación nominal reciente y cuenta ausencias: ¿faltó alguien de tu tema? Escribe el perfil de un diputado ausente «por estrategia» y otro «por necesidad». La misma silla vacía, dos historias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00" r:id="rId1"/>
    <p:sldLayoutId id="2481856301" r:id="rId2"/>
    <p:sldLayoutId id="2481856302" r:id="rId3"/>
    <p:sldLayoutId id="248185630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3406e6f429310d8e08d24948c07f3f2d7cce5e4148994f91.jpg"/>
  <Relationship Id="rId3" Type="http://schemas.openxmlformats.org/officeDocument/2006/relationships/hyperlink" Target="https://politica.lumbre.lat/object/dp-par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1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órum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ar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el quórum como institución y como táctica: tipos de mayoría que requiere cada acto, consecuencias de su falta y las estrategias políticas de la aus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usencia también es una forma de legislar. Este objeto explica cómo se computa el quórum, qué decisiones lo elevan, y por qué «desocupar el salón» se volvió una táctica parlamentaria con efectos reales sobre la agen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quorum · asistencia · tactica · votacion · reglam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illa vacía como ar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di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bsten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ialm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illa vacía como ar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tácu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u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illa vacía como ar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¡obstrucción!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illa vacía como ar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co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r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justif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íd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 la aus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sente desaparece en la simple, cuenta como «no» en la absoluta y estorba en la calific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os tres escenarios: mismo diputado ausente, tres efectos legales distintos; por eso la táctica de vaciar el salón es tan elegante y tan temi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illa vacía como a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grupo busca aprobar un punto de acuerdo que requiere mayoría simple de presentes. Saben que la oposición usará la «táctica del salón vacío». La mejor respues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icitar votación económica para acelerar y que nadie se lev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ocar en horario hábil, registrar presencia propia y pedir votación nominal si el resultado se ajus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al Presidente de la Mesa que obligue a asistir a la oposi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 el asunto a asunto general donde el quórum no impor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illa vacía como a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votación de mayoría absoluta del total de miembros, un diputado que no asiste equivale en los hechos a un voto en cont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asesores discuten cómo blindar la votación de mañana. Marca la línea con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 el dictamen exige dos tercios de los presentes, conviene sesión con lleno to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ausentes con aviso por escrito se toman en cuenta para la absolu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ablero electrónico permite verificar en pantalla cuántos votar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acta registrará los resultados y quiénes intervinieron en el deb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1-oa02"/>
              </a:rPr>
              <a:t><![CDATA[Cuando no hay quórum: el poder de no 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el portal de la Cámara una votación nominal reciente y cuenta ausencias: ¿faltó alguien de tu tema? Escribe el perfil de un diputado ausente «por estrategia» y otro «por necesidad». La misma silla vacía, dos historias disti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tablero registra la silla vacía; el acta, a veces, su justific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2026-10-24T11:07:07Z</dcterms:created>
  <dcterms:modified xsi:type="dcterms:W3CDTF">2026-10-24T11:07:07Z</dcterms:modified>
  <dc:title>Cuando no hay quórum: el poder de no estar</dc:title>
  <dc:description>Presentación editable del OA «Cuando no hay quórum: el poder de no estar». Enlace: https://politica.lumbre.lat/object/dp-par-r01-oa02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