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ja de herramientas de la sesión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ja de herramientas de la sesión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ja de herramientas de la sesión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ar-r0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olicitar votación nominal y pública del dicta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 **nominal** convierte cada voto en firma pública — nombre, partido, decisión—, que es exactamente lo que la minoría quiere para la narrativa de la campaña siguiente. La 1 castiga a todos incluidos los tuyos y huele a berrinche; la 3 es el callejón de la «reelaboración», que solo aplica con vicios de procedimiento; la 4 ni es moción ni es el momento. Este ejercicio es la lección de poder de los chicos: no pueden ganar la votación, pero **pueden elegir cómo se pierde**, y perder con el rival firmado en el acta es ganar la narrativa. La moción correcta no cambia el resultado; cambia el costo de votar contra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otación nominal registra el sentido del voto de cada legislador y puede solicitarse conforme al Regla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moción es **metaprocedimiento**: pide «que hagamos X con este asunto», no «que aprobemos X»; por eso se resuelven rápido, con palabras contadas y sin abrir el debate de contenido. Esa delimitación es la que las vuelve tan poderosas: el diputado que mueve bien puede **redirigir una sesión entera sin pronunciar una sola palabra sobre el tema de la ley**. El novato que mezcla fondo y forma pierde las dos: si al pedir reserva argumentas contra el dictamen, te cortan por el orden; si al discutir el fondo pides procedimientos fuera de instante, te gana la mesa. Regla de oro: **la moción se formula en una frase y se defiende con el Reglamento en la man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oción propone una forma de tramitar: el fondo del asunto se discute en sus fases prop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Voy a pedir urgencia y obvia resolución sobre un dictamen ya aprobado por la com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la mal ubicada: **la urgencia y obvia resolución sirve para calificar asuntos que aún no tuvieron su trámite completo**; pedir sobre algo ya dictaminado es un no reglamentario — el dictamen ya está en la agenda por su vía normal. Las demás jugadas son correctas: pedir nominal antes de la económica (la nominal debe solicitarse a tiempo), reservar por escrito antes de lo particular, y mover la agenda al aprobarse. La moraleja técnica: cada moción tiene un **momento de ventana**; pedir dentro de la ventana es legislar procedimiento, pedir fuera es producir actas inúti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urgencia califica asuntos no tramitados; sobre un dictamen ya aprobado en comisión no tiene mate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n una tarjeta las cinco mociones esenciales con su instante (agenda: inicio; reserva: antes de lo particular; nominal: antes del resultado...). Úsala como chuleta la primera vez que sigas una sesión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5691" r:id="rId1"/>
    <p:sldLayoutId id="2481845692" r:id="rId2"/>
    <p:sldLayoutId id="2481845693" r:id="rId3"/>
    <p:sldLayoutId id="248184569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6f2dbb9373d3d12b7f0eee1bb01627f1e57827db0124121.jpg"/>
  <Relationship Id="rId3" Type="http://schemas.openxmlformats.org/officeDocument/2006/relationships/hyperlink" Target="https://politica.lumbre.lat/object/dp-par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2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cion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men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ar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las mociones de procedimiento disponibles en una sesión —de orden, para modificar la agenda, de reserva, de votación— y usarlas en el momento corr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ociones son los verbos del Reglamento: pedir la palabra «por el orden», mover que algo se vote primero, reservar artículos, pedir nominal. Dominar su gramática permite mover la sesión sin discutir su fon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ciones · procedimiento · reserva · urgencia · reglam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ja de herramientas de la se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»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v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it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ja de herramientas de la se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rraf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m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i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s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truc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xíg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o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ja de herramientas de la se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i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v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co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ja de herramientas de la se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bor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do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p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drez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mociones esenci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, agenda, urgencia, reserva y votación nominal: cada moción abre una puerta distinta del proced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la caja de herramientas una por una: la de orden corrige la forma; la de agenda reparte el día; la de reserva guarda tu párrafo para el fin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ja de herramientas de la s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noría sabe que perderá el dictamen en lo general, pero quiere exponer públicamente a los diputados que votarán contra un tema sensible. Su mejor moción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oción de levantamiento de 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olicitar votación nominal y pública del dictam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que se devuelva el asunto a la comis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esentar iniciativa nueva desde tribu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ja de herramientas de la s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ociones de procedimiento discuten el fondo del asunto para convencer a la mayo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cretario de bancada explica a su coordinador sus jugadas de moción. ¿Cuál está mal ubic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y a pedir la votación nominal al iniciarse la discusión del dictamen, antes de la económ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sentaré las reservas por escrito antes de la discusión en lo particu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oy a pedir urgencia y obvia resolución sobre un dictamen ya aprobado por la comis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é modificar el orden del día cuando se apruebe la agenda al abrir la ses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2-oa02"/>
              </a:rPr>
              <a:t><![CDATA[Las mociones: las herramientas del reglam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n una tarjeta las cinco mociones esenciales con su instante (agenda: inicio; reserva: antes de lo particular; nominal: antes del resultado...). Úsala como chuleta la primera vez que sigas una sesión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oción es un verbo: requiere su tiempo exa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2026-10-24T08:10:18Z</dcterms:created>
  <dcterms:modified xsi:type="dcterms:W3CDTF">2026-10-24T08:10:18Z</dcterms:modified>
  <dc:title>Las mociones: las herramientas del reglamento</dc:title>
  <dc:description>Presentación editable del OA «Las mociones: las herramientas del reglamento». Enlace: https://politica.lumbre.lat/object/dp-par-r02-oa02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