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ar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ormas de decir sí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ormas de decir sí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ormas de decir sí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ar-r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Votación económica o de tablero sin lista individual, si el Reglamento la ad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la **económica** resuelve sin exhibir a nadie — perfecto para quien no quiere regalarles al rival la lista de «los que votaron con el gobierno». La 1 es contraproducente para ese objetivo: la nominal es justo la que da munición mediática; la 3 no es libre elección del grupo: la secreta solo procede cuando norma o Reglamento lo prevén; la 4 es renunciar al poder. Este ejercicio destapa el matiz real: **la forma de votación es parte del contenido de la decisión**. Y añade la nota legal: minorías y fracciones tienen derecho a **solicitar la nominal** en los supuestos reglamentarios, así que el bloque mayoritario no siempre decide el có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conómica es la vía ágil para asuntos de mayoría amplia; la nominal registra nombres y expo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absoluta pide **síes** sobre 500: el abstencionista no suma al umbral, aunque su presencia llene el salón. Es el error de cómputo más costoso del legislador novato: celebrar mayoría «de asistentes» cuando la regla era «de votos afirmativos». Por eso los equipos cuentan «votos duros» —síes seguros— y no «asistencia». Y ojo con la regla opuesta: en algunas calificaciones, los votos se computan sobre afirmativos y negativos **emitidos**, y la abstención no estorba. La pregunta obligada antes de cada votación nominal: **¿cómo se cuenta el umbral de este asunto?** — no es un detalle de actuario; es la diferencia entre celebrar y enter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bsoluta exige votos afirmativos sobre el total: la abstención no cuenta como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unque el asunto exija dos tercios, cerremos con cédula secreta para mayor pr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ensaje 3 es el error: la votación **secreta no es disponible a conveniencia** — se usa donde el Reglamento la autoriza, y para calificaciones y designaciones graves el voto es registrado y verificable. Pedir cédula «para presionar» es un no con sanción reglamentaria. Los mensajes 1 y 2 son estrategia limpia dentro de la regla; el 4 revela oficio: verificar el voto de los ausentes con permiso es lo que distingue a una bancada que cuenta de una que espera. Deja la regla mnemotécnica: **arriba, económica; abajo, nominal; secreta, solo si la norma la pone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reta procede solo en supuestos tasados; en calificaciones se requiere voto registrado y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el panel de votaciones de la Cámara y revisa una nominal reciente: busca tres diputados de un mismo partido y compara su sentido de voto. ¿Qué le dirías a tu coordinador si uno de ellos fuera tú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ar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2609" r:id="rId1"/>
    <p:sldLayoutId id="2481852610" r:id="rId2"/>
    <p:sldLayoutId id="2481852611" r:id="rId3"/>
    <p:sldLayoutId id="248185261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74a2a9a827cbd8b473154b1d0fe28bb4484df6d12ffa9571.jpg"/>
  <Relationship Id="rId3" Type="http://schemas.openxmlformats.org/officeDocument/2006/relationships/hyperlink" Target="https://politica.lumbre.lat/object/dp-par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1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conóm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mina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ar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votación económica, nominal, pública y por cédula, y elegir estratégicamente cada forma según mayoría, quórum y narrativa polít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lo mismo aprobar a mano alzada que firmar tu voto en el tablero. Este objeto explica las formas de votación del Reglamento y cuándo te conviene cada una: la económica es ágil, la nominal es historia y pres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otacion economica · nominal · tablero · publica · estrateg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ormas de decir sí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ls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ón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í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bstenc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ó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ormas de decir sí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m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éd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al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on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o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d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ormas de decir sí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ác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h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p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on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onist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ormas de decir sí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merote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g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e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enú de vot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conómica, nominal, tablero público y cédula secreta: cada forma cambia el costo político del vo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 las cuatro urnas: la de mano alzada protege al que duda; la del tablero compromete a todos; la secreta libera al que la ley resguar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formas de decir sí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ancada con mayoría amplia quiere aprobar rápido un dictamen técnico sin dar flancos mediáticos. ¿Qué forma de votación le sirve mejo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tación nominal para dejar constancia de la democracia inter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otación económica o de tablero sin lista individual, si el Reglamento la admi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otación secreta por cédula en todo cas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sponer la votación a la siguiente legislatu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formas de decir sí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votación por el tablero, la abstención de un diputado presente suma para alcanzar la mayoría absoluta de los 500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group chat de bancada discute la votación de mañana. ¿Cuál mensaje tiene un error de estrategi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i vamos arriba por cuarenta votos, que sea económica: no demos lista grati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vamos abajo, pidamos nominal para exponer a los traidor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unque el asunto exija dos tercios, cerremos con cédula secreta para mayor pres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erifiquemos en acta el sentido de los votos de los compañeros enferm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1"/>
              </a:rPr>
              <a:t><![CDATA[Económica o nominal: leer la votación antes de p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el panel de votaciones de la Cámara y revisa una nominal reciente: busca tres diputados de un mismo partido y compara su sentido de voto. ¿Qué le dirías a tu coordinador si uno de ellos fuera tú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tablero no olvida: tu voto de hoy es tu extracto de maña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2026-10-24T10:05:36Z</dcterms:created>
  <dcterms:modified xsi:type="dcterms:W3CDTF">2026-10-24T10:05:36Z</dcterms:modified>
  <dc:title>Económica o nominal: leer la votación antes de pedir</dc:title>
  <dc:description>Presentación editable del OA «Económica o nominal: leer la votación antes de pedir». Enlace: https://politica.lumbre.lat/object/dp-par-r03-oa01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