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ar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minutos que valen un mes de prensa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minutos que valen un mes de prensa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minutos que valen un mes de prensa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par-r03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En 2025 la Cuenta Pública detectó 900 millones en recursos etiquetados a salud sin ejercer en cuatro estados; hoy ustedes recortan 60 mil millones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**una cifra verificable con contraste** le da a tu intervención un suelo que el adversario no puede discutir sin exponerse, y le da a la prensa una línea con número. La 1 regala el tema: insultar a la sesión te pone en la nota de la pelea, no del recorte; la 3 es la trampa del agravio —cruza la línea de la injuria y te roba el artículo 61 en las redes—; la 4 anuncia que harás lo peor: hablarás diez minutos, y nadie recuerda al décimo. Nota la regla profunda: la tribuna premia al legislador que llega **con el dato de la propia Cuenta Pública**, no con la queja legítima de siempre. Los números de la ASF son tu munición de cortesía y de comba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videncia dura y verificable da autoridad a la intervención y define el marco público del t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3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os votos se mueven **antes**, en comisiones, en la Jucopo y en las cenas de bancada; en la sesión, el pleno ya viene contado. La tribuna cumple otras tres funciones: dar **razones públicas** a la decisión, **marcar la agenda temática** ante el país y **construir el expediente futuro** (lo dicho queda en el acta para la revisora o para la historia). El novato que lo entiende al revés se frustra: se desgañita para mover tres escaños que nadie moverá. El profesional prepara su intervención pensando en el titular y en el elector. Con todo: hay excepciones reales — votaciones de empates técnicos y reservas en lo particular donde el discurso sí cuenta votos—; por eso el profesional distingue entre **hablar para el salón** y **hablar para el país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ribuna da razones públicas a la decisión y construye la narrativa externa; los votos se mueven a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Nombra en la tribuna al diputado adversario con su caso personal para que la gente entienda quién es el culp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onsejo 4 es una trampa doble: la **exposición de la vida personal del adversario** no es opinión legislativa y te deja sin el paraguas del 61 si te pasas de la función, y además **cambia el tema**: la prensa hablará de tu escándalo, no del recorte a salud. Los otros tres consejos son el estándar de oro: cronometrar con margen, conceder una verdad del contrario para ganar autoridad, y cerrar con línea de titular. Hay una regla de fuego para el discurso que funciona: **el adversario se nombra por su acto, nunca por su sangre**; «votar este recorte» es hecho; «el señor que vendió el hospital» es guerra, y la guerra siempre consume al mens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gravio personal no cubre la inviolabilidad y convierte tu mensaje en nota de escánda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ar-r03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Graba tu intervención de tres minutos con el celular. Escúchala sin verte: marca los segundos en que tu atención se habría ido. Reescribe cortando esas partes y vuelve a grab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ar-r03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9530" r:id="rId1"/>
    <p:sldLayoutId id="2481839531" r:id="rId2"/>
    <p:sldLayoutId id="2481839532" r:id="rId3"/>
    <p:sldLayoutId id="248183953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de7cd1a98d3c79d167b08ecbf5315c65862b433cac34b771.jpg"/>
  <Relationship Id="rId3" Type="http://schemas.openxmlformats.org/officeDocument/2006/relationships/hyperlink" Target="https://politica.lumbre.lat/object/dp-par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ar-r03-oa02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rven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suad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ructu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curs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rev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par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2"/>
              </a:rPr>
              <a:t><![CDATA[La intervención que persuade: estructura de un discurso bre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una intervención parlamentaria breve y eficaz: dato, historia, argumento y cierre, con ajuste al tipo de audiencia del ple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minutos de tribuna no se improvisan: estructura, una cifra, una historia humana, un argumento normativo y una línea memorable. Esta lección entrena el discurso legislativo que mueve opinión y sobrevive al titul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2"/>
              </a:rPr>
              <a:t><![CDATA[La intervención que persuade: estructura de un discurso bre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oratoria · discurso · tribuna · persuasion · mensaj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inutos que valen un mes de prens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2"/>
              </a:rPr>
              <a:t><![CDATA[La intervención que persuade: estructura de un discurso bre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lerí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m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r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mar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ormar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spit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r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»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inutos que valen un mes de prens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2"/>
              </a:rPr>
              <a:t><![CDATA[La intervención que persuade: estructura de un discurso bre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r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fer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ispru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e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»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p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ua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l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av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s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inutos que valen un mes de prens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2"/>
              </a:rPr>
              <a:t><![CDATA[La intervención que persuade: estructura de un discurso bre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y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onomet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u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rt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rraf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ordi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au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rmull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crófo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s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s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mpa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ocu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éficit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ir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u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minutos que valen un mes de prens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2"/>
              </a:rPr>
              <a:t><![CDATA[La intervención que persuade: estructura de un discurso bre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í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r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bar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i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a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natomía de tres minu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2"/>
              </a:rPr>
              <a:t><![CDATA[La intervención que persuade: estructura de un discurso bre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to que ancla, historia que encarna, norma que amarra, cierre que se recuerda: y cronómetro en c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 el discurso como una pirámide invertida: la base ancha del dato sostiene la historia, la norma la apuntala y la línea final sale al titul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2"/>
              </a:rPr>
              <a:t><![CDATA[La intervención que persuade: estructura de un discurso bre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es minutos que valen un mes de pren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 a intervenir contra un recorte presupuestal a salud. ¿Cuál apertura sirve MEJOR a tu propósito en tribun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Señor presidente, esta legislatura ha sido un circo de incoherencias...»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En 2025 la Cuenta Pública detectó 900 millones en recursos etiquetados a salud sin ejercer en cuatro estados; hoy ustedes recortan 60 mil millones»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195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Compañeros: ¿no les da vergüenza votar contra las abuelitas?»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2"/>
              </a:rPr>
              <a:t><![CDATA[La intervención que persuade: estructura de un discurso bre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Con su permiso, presidenta. Hablaré diez minutos sobre el presupuesto»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2"/>
              </a:rPr>
              <a:t><![CDATA[La intervención que persuade: estructura de un discurso bre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es minutos que valen un mes de pren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bjetivo principal de la intervención en tribuna es cambiar los votos de la mayoría en el sal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2"/>
              </a:rPr>
              <a:t><![CDATA[La intervención que persuade: estructura de un discurso bre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quipo prepara la intervención de su diputada. ¿Cuál consejo es equivocad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leva el texto cronometrado a dos minutos cuarenta por si hay recorte de tiemp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conoce una razón válida del adversario para ganar credibilidad técn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ierra con la frase que quieres que cite la prensa, no con agradecimient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2"/>
              </a:rPr>
              <a:t><![CDATA[La intervención que persuade: estructura de un discurso bre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mbra en la tribuna al diputado adversario con su caso personal para que la gente entienda quién es el culpa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ar-r03-oa02"/>
              </a:rPr>
              <a:t><![CDATA[La intervención que persuade: estructura de un discurso bre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ba tu intervención de tres minutos con el celular. Escúchala sin verte: marca los segundos en que tu atención se habría ido. Reescribe cortando esas partes y vuelve a grab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orador profesional se escucha como oyente antes de escucharse como diput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2026-10-24T06:27:37Z</dcterms:created>
  <dcterms:modified xsi:type="dcterms:W3CDTF">2026-10-24T06:27:37Z</dcterms:modified>
  <dc:title>La intervención que persuade: estructura de un discurso breve</dc:title>
  <dc:description>Presentación editable del OA «La intervención que persuade: estructura de un discurso breve». Enlace: https://politica.lumbre.lat/object/dp-par-r03-oa02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