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pre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re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ptiembre: el mes en que el país hace cuentas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ptiembre: el mes en que el país hace cuentas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ptiembre: el mes en que el país hace cuentas» (4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dp-pre-r01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stima los ingresos y autoriza sus fuentes para sustentar el ga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: la Ley de Ingresos **estima la recaudación y autoriza las fuentes**; es el cimiento numérico del gasto. La 1 confunde: crear un impuesto requiere su ley (ISR, IVA, IEPS) aprobada por el proceso legislativo ordinario; la 3 es el PEF, otro instrumento; la 4 es imposible —nadie legisla precios del mercado—. La trampa de la pregunta es la de siempre: el ciudadano cree que «los diputados aprueban el presupuesto» y en realidad aprueban **dos piezas distintas**: primero de dónde sale (ingresos), luego a dónde va (egresos). Un diputado que no domina esa distinción vota lo segundo sin leer lo prim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ey de Ingresos estima y autoriza los ingresos; los tributos se crean por leyes específic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re-r01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La Constitución **ata al Ejecutivo con fecha**: entrega a más tardar el 8 de septiembre con comparecencia obligatoria, y la Cámara aprueba el PEF antes del 15 de noviembre; la prórroga solo opera por solicitud justificada del Ejecutivo y acuerdo de la Cámara o la Comisión Permanente. Los plazos existen para que el presupuesto **entre en vigor el 1 de enero**, no a mitad de enero con el gasto discrecional de facto. El retraso sistemático es tan grave como la aprobación tardía: obliga a prorrogar el gasto con el presupuesto viejo y sin tus decisiones. Por eso la primera pregunta del diputado novel en septiembre debería ser: «¿el paquete llegó completo, con sus anexos y explicaciones?» — y la segunda, «¿qué le falta?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artículo 74 fija el plazo del 8 de septiembre y la aprobación del PEF antes del 15 de noviemb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re-r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a estimación de ingresos no puede revisarse: el Congreso la recibe como hecho consum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3 tiene el gazapo —y caracteres colados—: la estimación de ingresos **sí se revisa**: la Cámara analiza las previsiones, interroga supuestos y puede modificar la ley dentro de su competencia; recibirla «como hecho sagrado» es renunciar a la fiscalización. Las otras tres describen bien el ciclo: comparecencia obligatoria, función de piso numérico y racionalidad de calendario. La lección de fondo: cada número del paquete económico es una **hipótesis negociable**; los ingresos sobreestimados son la deuda oculta del siguiente año. Tu deber de septiembre es tratar las cifras como lo que son: proyecciones defendibles, no dogm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ámara analiza y puede modificar las previsiones dentro de su competencia al aprobar la Ley de Ingres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re-r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Busca la Ley de Ingresos vigente y localiza cuánto se estimó para «ingresos petroleros» y cuánto para IVA. Compara ambos: si el petróleo baja 20 %, ¿qué pasa con el gasto que depende de esa estimació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pre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6281" r:id="rId1"/>
    <p:sldLayoutId id="2481856282" r:id="rId2"/>
    <p:sldLayoutId id="2481856283" r:id="rId3"/>
    <p:sldLayoutId id="248185628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2737b247013519b5877ea43f8672461f8b93c1bb7e494981.jpg"/>
  <Relationship Id="rId3" Type="http://schemas.openxmlformats.org/officeDocument/2006/relationships/hyperlink" Target="https://politica.lumbre.lat/object/dp-pre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1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1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1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1-oa01" TargetMode="External"/>
  <Relationship Id="rId3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greso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d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dp-pre-r01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1-oa01"/>
              </a:rPr>
              <a:t><![CDATA[La Ley de Ingresos: de dónde sale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ender qué es la Ley de Ingresos, quién la presenta y cómo el plazo constitucional del 8 de septiembre estructura el inicio del ciclo presupuest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gastar hay que tener de dónde: la Ley de Ingresos estima cuánto entrará al país y de qué fuentes. Esta lección explica su lugar en el ciclo, la comparecencia del secretario de Hacienda y por qué septiembre es el mes más denso de la vida legislativ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1-oa01"/>
              </a:rPr>
              <a:t><![CDATA[La Ley de Ingresos: de dónde sale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ley de ingresos · hacienda · 8 septiembre · ciclo presupuestal · comparecenci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ptiembre: el mes en que el país hace cuentas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1-oa01"/>
              </a:rPr>
              <a:t><![CDATA[La Ley de Ingresos: de dónde sale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drá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j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gresos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tie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retar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en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e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quet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óg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un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aud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impue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vechamien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trolero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e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ció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í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ptiembre: el mes en que el país hace cuentas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1-oa01"/>
              </a:rPr>
              <a:t><![CDATA[La Ley de Ingresos: de dónde sale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ó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z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e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butar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íficas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mér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tie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o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s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los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ális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tróle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r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alcanz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is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r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ptiembre: el mes en que el país hace cuentas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1-oa01"/>
              </a:rPr>
              <a:t><![CDATA[La Ley de Ingresos: de dónde sale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r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l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B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aud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timis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ena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aud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óric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l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?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but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etróle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den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rciales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trol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27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ptiembre: el mes en que el país hace cuentas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1-oa01"/>
              </a:rPr>
              <a:t><![CDATA[La Ley de Ingresos: de dónde sale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it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ecorte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re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jerci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onclus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ec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x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rs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re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aud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rranque del cicl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1-oa01"/>
              </a:rPr>
              <a:t><![CDATA[La Ley de Ingresos: de dónde sale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8 de septiembre el Ejecutivo entrega Ley de Ingresos y proyecto de PEF; Hacienda comparece ante Diputad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 el calendario: septiembre abre el ciclo con la estimación de ingresos; noviembre cierra la autorización del gasto; abril y octubre del año siguiente revisan lo gastad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1-oa01"/>
              </a:rPr>
              <a:t><![CDATA[La Ley de Ingresos: de dónde sale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eptiembre: el mes en que el país hace cuent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ce exactamente la Ley de Ingresos de la Federació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rea los impuestos federales del añ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stima los ingresos y autoriza sus fuentes para sustentar el gas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67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prueba el presupuesto de cada dependenci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48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Fija el precio del petróleo del año siguient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1-oa01"/>
              </a:rPr>
              <a:t><![CDATA[La Ley de Ingresos: de dónde sale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eptiembre: el mes en que el país hace cuent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ntrega de la Ley de Ingresos y el proyecto de Presupuesto al Congreso puede retrasarse indefinidamente sin consecuencias constituciona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1-oa01"/>
              </a:rPr>
              <a:t><![CDATA[La Ley de Ingresos: de dónde sale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laborador nuevo explica el paquete económico. ¿En cuál línea está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secretario de Hacienda debe comparecer para explicar la Ley de Ingresos y el proyecto de PEF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Ley de Ingresos es el piso de estimaciones sobre el que se construye el gas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estimación de ingresos no puede revisarse: el Congreso la recibe como hecho consumad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1-oa01"/>
              </a:rPr>
              <a:t><![CDATA[La Ley de Ingresos: de dónde sale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os plazos constitucionales buscan que el presupuesto entre en vigor el 1 de ener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1-oa01"/>
              </a:rPr>
              <a:t><![CDATA[La Ley de Ingresos: de dónde sale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la Ley de Ingresos vigente y localiza cuánto se estimó para «ingresos petroleros» y cuánto para IVA. Compara ambos: si el petróleo baja 20 %, ¿qué pasa con el gasto que depende de esa estimació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presupuesto que depende de una apuesta no es presupuesto: es riesg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2026-10-24T11:06:48Z</dcterms:created>
  <dcterms:modified xsi:type="dcterms:W3CDTF">2026-10-24T11:06:48Z</dcterms:modified>
  <dc:title>La Ley de Ingresos: de dónde sale todo</dc:title>
  <dc:description>Presentación editable del OA «La Ley de Ingresos: de dónde sale todo». Enlace: https://politica.lumbre.lat/object/dp-pre-r01-oa01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