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e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68 días que definen el año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68 días que definen el año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68 días que definen el año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pre-r02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le corresponde: la aprobación del PEF es facultad exclusiva de la Cámara de Diput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el PEF es **facultad exclusiva de Diputados** — el Senado no participa en su aprobación; es la asimetría bicameral más importante del dinero—. La 1 confunde la mayoría calificada de otras materias; la 3 usa un órgano de receso que no sustituye la facultad; la 4 elimina al Congreso entero, justo lo contrario del diseño constitucional. Guarda este dato como brújula de poder: **la cámara que representa al pueblo en proporción a la población es la cámara de la chequera**; ahí radica buena parte del peso político real de los diputados frente al Ejecutivo, al Senado y a los gobernad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rtículo 74: aprobar el Presupuesto de Egresos corresponde exclusivamente a la Cámara de Diput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2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 en su mecánica básica: sin nuevo PEF aprobado en tiempo, la **Federación sigue ejerciendo con reglas de prórroga** sobre el presupuesto vigente y las transferencias necesarias hasta que la Cámara decide — de ahí que el plazo del 15 de noviembre sea tan peleado: aprobar tarde o no aprobar transfiere poder de decisión al Ejecutivo que opera con lo viejo—. Como diputado, este escenario es el peor de los mundos: tus negociaciones perdieron vigencia y el gasto se hace **sin tus prioridades**. El plazo constitucional funciona como un látigo para ambas partes — para el Ejecutivo que entrega, para la Cámara que aprueba—: quien lo deja vencer cede poder sin declar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áctica y la normativa ante la falta de aprobación oportuna implican prorroga y gasto con el vi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2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Presentaremos veinte peticiones dispersas para asegurar que alguna ent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1 es la estrategia fallida: veinte peticiones sin ancla equivalen a **cero peticiones** — el negociador grande ignora al que dispersa, porque no sabe qué es prioritario para ti y negocia la foto—. La concentración (tres causas reales) con evidencia (ASF, datos) y coalición (comisiones afines) es el manual ganador de la línea 2 y 3; la 4 describe el timing clásico: tu voto en lo general vale más cuando faltan cinco días para el plazo. Moraleja de poder pequeño: en la negociación del gasto, **el que pide todo, no pide nada**; el que pide tres cosas defendibles, las consigue — y las puede contar a su distrito como resultados, no como inte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negociación presupuestal eficaz es concentrada y verificable, no dispersa y de volum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s «tres peticiones de presupuesto» imaginarias para un distrito real: cada una con problema documentado, monto aproximado y programa que la sostiene. Léelas como si tuvieras cinco minutos ante la Comisión de Presu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e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054" r:id="rId1"/>
    <p:sldLayoutId id="2481846055" r:id="rId2"/>
    <p:sldLayoutId id="2481846056" r:id="rId3"/>
    <p:sldLayoutId id="248184605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b130ce9ba995f37dafb704d6a988b26b693c131b0676bee1.jpg"/>
  <Relationship Id="rId3" Type="http://schemas.openxmlformats.org/officeDocument/2006/relationships/hyperlink" Target="https://politica.lumbre.lat/object/dp-pre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2-oa02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s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ptiembr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viembr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pre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izar el proceso de negociación del PEF en la Comisión de Presupuesto y la etapa final en el pleno: plazos, facultades de modificación y estrategia territori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 entrega del paquete a la aprobación del gasto pasan 68 días que definen el año del país. Esta lección explica el calendario de negociación, el poder de la Comisión de Presupuesto y cómo se construyen los acuerdos de gasto por distrito y por sect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ef · comision de presupuesto · negociacion · 15 noviembre · gas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68 días que definen el añ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tie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ie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ec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ecenci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epen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i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68 días que definen el añ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iemb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ut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áz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uy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lus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s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in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68 días que definen el añ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sp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»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i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ie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68 días que definen el añ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s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u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r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af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d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ndonar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lendario de negoci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quete el 8 de septiembre, foros y comparecencias, dictamen y votación en el pleno antes del 15 de noviemb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 los días como una cuenta regresiva: la Comisión analiza, las dependencias comparecen, los bloques negocian, el pleno vota; el 15 de noviembre el reloj se acab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68 días que definen el añ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enador propone modificar una partida del Presupuesto de Egresos para su estado. ¿Cuál es la respuesta constitucional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Senado puede mover partidas con dos tercios de sus miembr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le corresponde: la aprobación del PEF es facultad exclusiva de la Cámara de Diputa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ede proponerlo a la Comisión Permanente que resuel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 decide la SHCP directamente, sin Congres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68 días que definen el añ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Cámara de Diputados no aprueba el Presupuesto de Egresos antes del 15 de noviembre, el gasto del año siguiente se realiza automáticamente con el presupuesto anterior hasta la aprob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sesora prepara la estrategia de su diputada para el PEF. Marca la línea con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esentaremos veinte peticiones dispersas para asegurar que alguna entr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claremos cada petición a un problema documentado por datos públicos o la ASF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struiremos alianzas con los compañeros de las comisiones de salud y camp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uardaremos nuestra posición en lo general para negociar montos en la recta fin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2-oa02"/>
              </a:rPr>
              <a:t><![CDATA[Negociar el gasto: 8 de septiembre y 15 de noviem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s «tres peticiones de presupuesto» imaginarias para un distrito real: cada una con problema documentado, monto aproximado y programa que la sostiene. Léelas como si tuvieras cinco minutos ante la Comisión de Presupue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egociar presupuesto es traducir promesas en claves contab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2026-10-24T08:16:21Z</dcterms:created>
  <dcterms:modified xsi:type="dcterms:W3CDTF">2026-10-24T08:16:21Z</dcterms:modified>
  <dc:title>Negociar el gasto: 8 de septiembre y 15 de noviembre</dc:title>
  <dc:description>Presentación editable del OA «Negociar el gasto: 8 de septiembre y 15 de noviembre». Enlace: https://politica.lumbre.lat/object/dp-pre-r02-oa02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