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: quién revisa en qué se gastó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: quién revisa en qué se gastó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: quién revisa en qué se gastó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e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puede: dura 8 años y su remoción obedece a causales y mayorías tasadas, no a incomod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**blindaje del cargo** — ocho años, designación calificada, remoción por causales— existe exactamente para este escenario: quien audita al poder no puede ser despedido por el poder incómodo. La 1 y la 3 inventan mayorías simples de revocación — justo lo que el diseño impide—; la 4 mete al Senado donde la Cámara es competente. El matiz estratégico que todo legislador debe interiorizar: si quieres **cambiar** a la ASF, no pelees por remover a un titular —pelea por la siguiente convocatoria, que será pública y calificada—; y si quieres **usar** la ASF, usa sus informes en vida: el documento que incomoda no se quema, se c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79: el titular dura ocho años, designado con 2/3; la remoción tiene causales tas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revisión de cuentas es **una** de las tres vertientes: junto a ella están la **fiscalización de desempeño** — ¿la política logró sus metas con el gasto ejercido?— y las **evaluaciones de diseño e implementación de programas**. Esta evolución es la gran lección del oficio: al país ya no le basta saber «si gastaron bien»; quiere saber **si gastaron bien para algo**. Como diputado, tus preguntas en la glosa de la Cuenta Pública debieran ser siempre de **resultado**, no de recibo: «la obra se pagó conforme a factura» es cumplimiento; «la obra se pagó y el hospital no abrió» es desempeño. Los recibos limpios con hospitales cerrados son el punto ciego que la fiscalización moderna existe para ilum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demás del cumplimiento financiero, realiza fiscalización de desempeño y evaluaciones de polí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Auditor Superior es designado por el Presidente para blindarlo de los part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la inversión peligrosa: el Auditor **no lo nombra el Presidente** — lo designa la Cámara con dos terceras partes y convocatoria pública—; darle al Ejecutivo la llave del auditor sería poner al auditado a elegir a quien lo audita. Las otras tres describen bien el ecosistema: informes a la Cámara, vigilancia con autonomía, promociones a las instancias de responsabilidad. Memoriza el principio constitucional que organiza todo este capítulo: **la fiscalización es del Congreso contra el Ejecutivo**; el diseño de la ASF — órgano de la Cámara con autonomía técnica— es la materialización de ese equilibrio de poderes. Cuando alguien proponga «independizar» a la ASF del Congreso o «coordinarla» con Hacienda, ya sabes qué está tocando en ver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itular de la ASF lo designa la Cámara de Diputados con 2/3 vía convocatoria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a al portal de la ASF, elige un informe individual de una dependencia de tu interés y anota una observación y una promoción de responsabilidad. Redacta la pregunta exacta que le harías al funcionario en la gl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26" r:id="rId1"/>
    <p:sldLayoutId id="2481854827" r:id="rId2"/>
    <p:sldLayoutId id="2481854828" r:id="rId3"/>
    <p:sldLayoutId id="24818548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38c60ee958167c6b73f4dd34e94b3d12830fe05365d7361.jpg"/>
  <Relationship Id="rId3" Type="http://schemas.openxmlformats.org/officeDocument/2006/relationships/hyperlink" Target="https://politica.lumbre.lat/object/dp-pre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1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F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nom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e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la naturaleza, órganos y funciones de la Auditoría Superior de la Federación, su autonomía técnica y su relación con la Cámara de Dipu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SF es el brazo técnico que revisa el gasto federal y entrega los informes a los diputados. Esta lección explica su autonomía, sus tipos de fiscalización, sus informes y el procedimiento de promoción de responsabilidad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sf · auditoria · autonomia tecnica · informes · promociones de responsabi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: quién revisa en qué se gastó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en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nom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: quién revisa en qué se gastó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?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?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ue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G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: quién revisa en qué se gastó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ter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xist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ntasm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nom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o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: quién revisa en qué se gastó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icid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/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si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ís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quitectura de la ASF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Órgano técnico de la Cámara con autonomía: titular de 8 años designado con 2/3, informes individuales y promo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iza la casa de la auditoría: sus tres alas de revisión —cumplimiento, desempeño, evaluación— convergen en el informe individual que llega al despacho del diput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uditor: quién revisa en qué se gast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rupo parlamentario quiere destituir al Auditor Superior porque sus informes incomodan al gobierno. Conforme al diseño constitucion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ede hacerlo con mayoría simple de la Cáma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puede: dura 8 años y su remoción obedece a causales y mayorías tasadas, no a incomod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asta con que la Comisión de Vigilancia lo propong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ede, si el Senado lo autoriza con dos terceras part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uditor: quién revisa en qué se gast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scalización de la ASF se limita a revisar que los comprobantes fiscales cuadren con las cue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putado nuevo narra lo que sabe de la ASF. Marca la frase co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SF entrega sus informes de fiscalización a la Cámara de Diput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misión de Vigilancia coordina y evalúa a la ASF respetando su autonomía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uditor Superior es designado por el Presidente para blindarlo de los partid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promociones de responsabilidad se remiten a la FGR o a los órganos de contro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1"/>
              </a:rPr>
              <a:t><![CDATA[La ASF: auditar con autonomía técn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 al portal de la ASF, elige un informe individual de una dependencia de tu interés y anota una observación y una promoción de responsabilidad. Redacta la pregunta exacta que le harías al funcionario en la glo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ejor pregunta de fiscalización ya está escrita: en un informe de la AS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2026-10-24T10:42:33Z</dcterms:created>
  <dcterms:modified xsi:type="dcterms:W3CDTF">2026-10-24T10:42:33Z</dcterms:modified>
  <dc:title>La ASF: auditar con autonomía técnica</dc:title>
  <dc:description>Presentación editable del OA «La ASF: auditar con autonomía técnica». Enlace: https://politica.lumbre.lat/object/dp-pre-r03-oa01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