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p-pre-r03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re-r03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otoño de la rendición de cuentas» (2 de 6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otoño de la rendición de cuentas» (3 de 6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otoño de la rendición de cuentas» (4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otoño de la rendición de cuentas» (5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otoño de la rendición de cuentas» (6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dp-pre-r03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la Cámara resuelva en su decreto antes del 31 de octubre y se promuevan responsabilidades donde proce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: el ciclo está diseñado para que la **Cámara resuelva el decreto** en su plazo y las observaciones no solventadas escalen a **promociones ante FGR o instancias de control** según su naturaleza. La 1 es la cultura del borrado que el sistema combate: aclarar «en prensa» no equivale a solventar documentalmente; la 3 confunde al Ejecutivo con juez — el auditado no castiga a sus propios observados—; la 4 inventa concurrentes (la Corte solo entra si le llega un caso). La nota de poder: el decreto del 31 de octubre es la pieza donde la Cámara **ejerce como tribunal de cuentas del año**; si tu región tiene observaciones, ese expediente debe estar sobre tu escritorio en septiembre, no en el archivo del sigu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ámara revisa la Cuenta y concluye la revisión el 31 de octubre; las promociones van a instancias de responsabi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re-r03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DADERO. El diseño evita la asimetría absurda: no puedes pedirle a la auditoría más años por peso auditado si el entregable llega tarde por orden del Ejecutivo. Esta cláusula gemela es un buen ejemplo del **realismo constitucional**: los redactores sabían que los retrasos existen y repartieron la carga en cadena. Lección de calendario para tu oficina: cuando la Cuenta llegue en junio en lugar de mayo, la ventana de la glosa se comprime y tus preguntas de octubre se vuelven semanas de dos sesiones — anota la fecha en el almanaque y distribuye el trabajo de análisis antes del anuncio, no despué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artículo 74 conecta las prórrogas: si la Cuenta llega tarde justificada, los plazos de la ASF se extienden igu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re-r03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La resolución de la Cámara puede eximir a los funcionarios de las promociones pendien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ínea 3 es el error: el **decreto de resolución no es amnistía**; las promociones de responsabilidad siguen su cauce propio ante FGR, órganos internos de control y el Tribunal de Justicia Administrativa, y el decreto puede ordenar su seguimiento, no borrarlas. La 1 y la 2 reproducen bien los plazos del 74; la 4 describe el blindaje del ciclo con seguimiento institucional. Esta distinción importa porque la cultura política mexicana ha intentado siempre el canje — «resolver» la Cuenta con perdón de observados—; el diseño constitucional responde con separación de funciones: la Cámara resuelve el **asunto presupuestal**, las instancias de responsabilidad deciden el **asunto de responsabilidad**. Conocer esa frontera es la diferencia entre fiscalizar y negociar impun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promociones de responsabilidad tienen su propio cauce; el decreto de la Cámara no las exim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p-pre-r03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lige una dependencia y busca su resultado de última Cuenta Pública en los informes individuales. Escribe qué pregunta le harías en la glosa y qué institución debería resolver si no contesta bien: ¿órgano de control, FGR o Tribunal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p-pre-r03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8984" r:id="rId1"/>
    <p:sldLayoutId id="2481848985" r:id="rId2"/>
    <p:sldLayoutId id="2481848986" r:id="rId3"/>
    <p:sldLayoutId id="248184898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ba60a1f2e600d5cd45d9e70a5218c6262cefdad1ef27827b1.jpg"/>
  <Relationship Id="rId3" Type="http://schemas.openxmlformats.org/officeDocument/2006/relationships/hyperlink" Target="https://politica.lumbre.lat/object/dp-pre-r03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3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3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3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3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3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3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3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3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3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3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3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3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3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p-pre-r03-oa02" TargetMode="External"/>
  <Relationship Id="rId3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úblic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0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bri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1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ctubr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dp-pre-r03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3-oa02"/>
              </a:rPr>
              <a:t><![CDATA[La Cuenta Pública: del 30 de abril al 31 de octub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r el ciclo completo de la Cuenta Pública: entrega el 30 de abril, informes de la ASF, revisión de la Cámara concluida el 31 de octubre, y consecuencias de las observacion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ndición de cuentas del año gastado tiene calendario y consecuencias. Esta lección cierra el ciclo: cómo se elabora la Cuenta, quién la audita, qué hace la Cámara con los resultados y qué pasa con los funcionarios observado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3-oa02"/>
              </a:rPr>
              <a:t><![CDATA[La Cuenta Pública: del 30 de abril al 31 de octub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uenta publica · 30 abril · 31 octubre · glosa · observacione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otoño de la rendición de cuentas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3-oa02"/>
              </a:rPr>
              <a:t><![CDATA[La Cuenta Pública: del 30 de abril al 31 de octub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c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HCP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bles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ab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órro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ifi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tur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F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ar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otoño de la rendición de cuentas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3-oa02"/>
              </a:rPr>
              <a:t><![CDATA[La Cuenta Pública: del 30 de abril al 31 de octub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on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lu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1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tu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e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or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iv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l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tu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hog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lo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ece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F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otoño de la rendición de cuentas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3-oa02"/>
              </a:rPr>
              <a:t><![CDATA[La Cuenta Pública: del 30 de abril al 31 de octub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tam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e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re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erimient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ve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g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o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in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slatu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otoño de la rendición de cuentas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3-oa02"/>
              </a:rPr>
              <a:t><![CDATA[La Cuenta Pública: del 30 de abril al 31 de octub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1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tubre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emon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F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vent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j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rma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oc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ti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bu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i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tiv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GR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duci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mendac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otoño de la rendición de cuentas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3-oa02"/>
              </a:rPr>
              <a:t><![CDATA[La Cuenta Pública: del 30 de abril al 31 de octub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m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i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nci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ol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F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mo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squ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la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ciones»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slad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lo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enar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bil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tie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tu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F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otoño de la rendición de cuentas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3-oa02"/>
              </a:rPr>
              <a:t><![CDATA[La Cuenta Pública: del 30 de abril al 31 de octub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r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o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spon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te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xic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F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cu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e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anc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s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llazg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uj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cuenc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o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ó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alendario de la rendi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3-oa02"/>
              </a:rPr>
              <a:t><![CDATA[La Cuenta Pública: del 30 de abril al 31 de octub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enta Pública el 30 de abril, ASF informa en el año, Cámara glosa y resuelve antes del 31 de octubr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e el semestre de la revisión: abril recibe la Cuenta, el verano se audita y se glosa, octubre resuelve con acuerdos y promocion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3-oa02"/>
              </a:rPr>
              <a:t><![CDATA[La Cuenta Pública: del 30 de abril al 31 de octub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otoño de la rendición de cuent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SF concluyó auditorías con observaciones graves a un programa de tu región. ¿Cuál es el cauce correcto dentro del cicl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rchivarlas si el funcionario las aclaró en prens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la Cámara resuelva en su decreto antes del 31 de octubre y se promuevan responsabilidades donde proced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el Presidente sancione directamente a los funcionarios observado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0862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la revisen el Senado y la Corte de manera concurrent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3-oa02"/>
              </a:rPr>
              <a:t><![CDATA[La Cuenta Pública: del 30 de abril al 31 de octub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otoño de la rendición de cuent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órroga de 30 días para presentar la Cuenta Pública le corre a la ASF el mismo tiempo adicional para sus inform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3-oa02"/>
              </a:rPr>
              <a:t><![CDATA[La Cuenta Pública: del 30 de abril al 31 de octub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quipo repasa el ciclo de fiscalización. ¿En cuál línea está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Cuenta Pública del año anterior se entrega a más tardar el 30 de abril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revisión de la Cámara debe concluir antes del 31 de octubre del año siguiente al de presenta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resolución de la Cámara puede eximir a los funcionarios de las promociones pendient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3-oa02"/>
              </a:rPr>
              <a:t><![CDATA[La Cuenta Pública: del 30 de abril al 31 de octub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seguimiento de la resolución corresponde a la ASF y a las instancias responsabl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p-pre-r03-oa02"/>
              </a:rPr>
              <a:t><![CDATA[La Cuenta Pública: del 30 de abril al 31 de octub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una dependencia y busca su resultado de última Cuenta Pública en los informes individuales. Escribe qué pregunta le harías en la glosa y qué institución debería resolver si no contesta bien: ¿órgano de control, FGR o Tribunal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 ciclo solo cierra cuando la observación llega a consecuenci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29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2026-10-24T09:05:11Z</dcterms:created>
  <dcterms:modified xsi:type="dcterms:W3CDTF">2026-10-24T09:05:11Z</dcterms:modified>
  <dc:title>La Cuenta Pública: del 30 de abril al 31 de octubre</dc:title>
  <dc:description>Presentación editable del OA «La Cuenta Pública: del 30 de abril al 31 de octubre». Enlace: https://politica.lumbre.lat/object/dp-pre-r03-oa02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