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ro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o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ieza maestra: el dictamen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ieza maestra: el dictamen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ieza maestra: el dictamen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pro-r02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servar artículos o proponer modificaciones en la discusión en lo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el voto particular es la **antesala de las reservas**; en lo particular, la minoría señala artículos y propone textos alternativos que, de aprobarse, se integran al decreto. La 1 ignora que el voto particular existe justamente para no firmar en silencio; la 3 inventa un híbrido de sesión; la 4 confunde veto con opinión. El patrón de negociación profesional: el dictamen aprueba el esqueleto, la discusión en lo particular es donde las minorías cosen sus detalles. Si vas a oposición, aprende a reservar con precisión quirúrgica: una sola reserva bien defendida vale más que diez discursos gener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iscusión en lo particular admite reservas y propuestas de modificación firmadas por legislad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o-r02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dictamen negativo es una **recomendación de rechazo**, no una sentencia: la Junta de Coordinación puede rescatar el asunto con un texto sustitutivo, el promovente puede volver a presentar una versión corregida (a veces en el siguiente periodo), y en legislaturas con alta sensibilidad pública los negativos se negocian. Eso sí: pelear un dictamen negativo en el pleno sin acuerdos previos es casi siempre perder. La profesionalidad está en leer el porqué del negativo —inconstitucionalidad, invasión de competencias, costo sin fuente— y reconstruir el texto. El dictamen negativo es una carta de observaciones; los buenos legisladores las respon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iniciativa puede seguir viva por acuerdo político o presentarse una nueva con texto sustitu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o-r0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minoría de la comisión está obligada a firmar el dictamen sin dejar constancia algu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el error: la minoría **no está obligada al silencio**; firma con voto particular, deja constancia de su disenso y reserva artículos para la discusión en lo particular. Las otras tres describen bien la fábrica del dictamen: estructura completa, apoyo técnico institucional y función de base de discusión. Aprovecha para tu vocabulario: «dictamen en sentido positivo con reservas» significa que la comisión aprueba el esqueleto y deja partes peladas para el pleno; «voto particular» es la minoría hablando por escrito en el mismo expediente. Quien no distingue esos términos, no está listo para sentarse en una com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inoría puede firmar con voto particular y reservar puntos para el ple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o-r02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Localiza en el portal de la Cámara cualquier dictamen reciente de tu tema y léelo completo. Cuenta sus partes y subraya en qué párrafo la comisión justifica aprobar o no. Revisa si hubo voto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ro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224" r:id="rId1"/>
    <p:sldLayoutId id="2481835225" r:id="rId2"/>
    <p:sldLayoutId id="2481835226" r:id="rId3"/>
    <p:sldLayoutId id="248183522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efb7826099c0b08c8a1f2c2b5113be73718469a91079e601.jpg"/>
  <Relationship Id="rId3" Type="http://schemas.openxmlformats.org/officeDocument/2006/relationships/hyperlink" Target="https://politica.lumbre.lat/object/dp-pro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2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o-r02-oa02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ud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ctame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yoría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erv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uerd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pro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2-oa02"/>
              </a:rPr>
              <a:t><![CDATA[Del estudio al dictamen: mayorías, reservas y acuer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la formación del dictamen en comisión —estudio, reservas, voto particular— y su papel como base de la discusión en el ple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ctamen es la recomendación formal de la comisión al pleno: puede ser en sentido positivo, negativo o con reservas. Aquí se aprende a leer sus partes, cómo lo construye la mayoría de la comisión y qué hacen las minorías con el voto particul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2-oa02"/>
              </a:rPr>
              <a:t><![CDATA[Del estudio al dictamen: mayorías, reservas y acuer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ictamen · reservas · voto particular · comision · negoci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ieza maestra: el dictame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2-oa02"/>
              </a:rPr>
              <a:t><![CDATA[Del estudio al dictamen: mayorías, reservas y acuer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ret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u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al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ect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cedente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ieza maestra: el dictame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2-oa02"/>
              </a:rPr>
              <a:t><![CDATA[Del estudio al dictamen: mayorías, reservas y acuer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der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t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serva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ja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ret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d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i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ieza maestra: el dictame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2-oa02"/>
              </a:rPr>
              <a:t><![CDATA[Del estudio al dictamen: mayorías, reservas y acuer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re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in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ancial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éas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scri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o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oísm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mb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ieza maestra: el dictame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2-oa02"/>
              </a:rPr>
              <a:t><![CDATA[Del estudio al dictamen: mayorías, reservas y acuer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n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vert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c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vega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d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inclu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r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clo del dictam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2-oa02"/>
              </a:rPr>
              <a:t><![CDATA[Del estudio al dictamen: mayorías, reservas y acuer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udio, consulta, negociación, texto de la asistencia legislativa y aprobación en comisión; luego sube al pleno como base de discu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 el circuito: primero el análisis, después la calle y los expertos, luego la mesa de negociación y la redacción técnica; el dictamen sale como recomendación con mayúscul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2-oa02"/>
              </a:rPr>
              <a:t><![CDATA[Del estudio al dictamen: mayorías, reservas y acuer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ieza maestra: el dictam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omisión dictaminó en sentido positivo con voto particular de la minoría. En el pleno, la minoría pued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el dictamen positivo los vincula a votar igu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servar artículos o proponer modificaciones en la discusión en lo particul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dir que se repita la reunión de comisión en el plen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Vetar el dictamen con una sola fir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2-oa02"/>
              </a:rPr>
              <a:t><![CDATA[Del estudio al dictamen: mayorías, reservas y acuer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ieza maestra: el dictam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ctamen en sentido negativo mata definitivamente la iniciativa y no puede volver a discutir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2-oa02"/>
              </a:rPr>
              <a:t><![CDATA[Del estudio al dictamen: mayorías, reservas y acuer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yectista narra cómo se forma el dictamen. ¿En cuál línea está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dictamen debe contener consideraciones técnicas y un proyecto de decreto con texto comple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dirección de asistencia legislativa da forma jurídica al acuerdo de la comis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minoría de la comisión está obligada a firmar el dictamen sin dejar constancia algu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2-oa02"/>
              </a:rPr>
              <a:t><![CDATA[Del estudio al dictamen: mayorías, reservas y acuer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dictamen aprobado en comisión es la base sobre la que discute el plen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o-r02-oa02"/>
              </a:rPr>
              <a:t><![CDATA[Del estudio al dictamen: mayorías, reservas y acuer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iza en el portal de la Cámara cualquier dictamen reciente de tu tema y léelo completo. Cuenta sus partes y subraya en qué párrafo la comisión justifica aprobar o no. Revisa si hubo voto particul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dictamen bien leído vale tres sesiones perdi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29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2026-10-24T05:15:51Z</dcterms:created>
  <dcterms:modified xsi:type="dcterms:W3CDTF">2026-10-24T05:15:51Z</dcterms:modified>
  <dc:title>Del estudio al dictamen: mayorías, reservas y acuerdos</dc:title>
  <dc:description>Presentación editable del OA «Del estudio al dictamen: mayorías, reservas y acuerdos». Enlace: https://politica.lumbre.lat/object/dp-pro-r02-oa02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