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o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pejo bícamo: la segunda cámara decide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pejo bícamo: la segunda cámara decide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pejo bícamo: la segunda cámara decide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o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 entiende aprobada y se turna al Ejecutivo para promul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silencio de la revisora **opera como aprobación** y el expediente sigue al Ejecutivo. Es uno de los mecanismos más poderosos —y menos conocidos— del proceso: el calendario de la cámara que revisa no puede usarse para enterrar un decreto con calma. La 1 inventa un rebote inexistente; la 3 es al revés (la inacción no mata, aprueba); la 4 confunde al Presidente con árbitro. Si alguna vez presidas una mesa, recuerda este plazo diez días como un reloj que trabaja contra ti: o dictaminas, o autorizas sin quer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72, inciso e): no devuelta la iniciativa dentro de diez días hábiles, se entiende aprob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regla es: desechada una iniciativa en toda o en parte por la revisora y **no conciliada**, no puede repetirse en el **mismo periodo de sesiones**; hay que esperar al siguiente o transformarla de fondo en una nueva iniciativa con firma distinta. Por eso los equipos parlamentarios miden el desgaste: pelear un proyecto perdido contra el reloj de la Constitución es regenerar capital político para la siguiente ventana. Esta prohibición obliga a pensar en términos de **campañas legislativas**, no de ocurrencias: un tema puede perderse en septiembre y ganarse en abril con una versión conciliada y mejor redac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72 prohíbe repetir en el mismo periodo una iniciativa desechada por ambas cáma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ámara de origen pierde todo poder si la revisora modifica el tex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falsa: cuando la revisora **modifica**, el texto regresa a la origen, que acepta o desecha las modificaciones; no queda marginada, recupera el control del texto final. La 1 es la salida limpia; la 3 es regla de origen del artículo 71/72 para impuestos; la 4 describe la conciliación del inciso correspondiente. Para no perder el hilo: origen no es «primera cámara que habla», es la dueña del expediente hasta que la revisora interviene; y aun interviniendo, la última palabra sobre los cambios vuelve a la origen. Si tu iniciativa fue modificada, tu trabajo no terminó: empieza el cabildeo de la devol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rigen conserva la palabra final para aceptar o rechazar las modificaciones de la revis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una ley que se haya reformado en el periodo legislativo más reciente y averigua qué cámara fue origen y qué cambió la revisora. Escribe una hipótesis: qué artículo crees que se movió por presión y cuál por téc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o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7" r:id="rId1"/>
    <p:sldLayoutId id="2481856288" r:id="rId2"/>
    <p:sldLayoutId id="2481856289" r:id="rId3"/>
    <p:sldLayoutId id="24818562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6e663ddc6fe0d038d77422831ff8b4e7996de30226d9f0e1.jpg"/>
  <Relationship Id="rId3" Type="http://schemas.openxmlformats.org/officeDocument/2006/relationships/hyperlink" Target="https://politica.lumbre.lat/object/dp-pro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3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or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ob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errar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acuer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o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s reglas de revisión entre cámaras del artículo 72: aprobación, modificaciones, desacuerdo y comisiones conciliado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icameralismo obliga a que el decreto aprobado por una cámara pase por el tamiz de la otra. Aquí: los plazos de devolución, qué pasa si la revisora cambia el texto, la regla de los diez días y el mecanismo cuando las cámaras no logran concili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visora · articulo 72 · desacuerdo · conciliadora · diez di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pejo bícamo: la segunda cámara decid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ulgar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a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ch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pejo bícamo: la segunda cámara decid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min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s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d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ést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pejo bícamo: la segunda cámara decid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d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teg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r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G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rro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pejo bícamo: la segunda cámara decid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e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°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bi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re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t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destinos del decre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ámara revisora puede aprobar, modificar, desechar o entrar en desacuerdo parcial con concili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creto entra al salón de la revisora y sale por una de cuatro puertas: igual, cambiado, muerto o en negociación conciliado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spejo bícamo: la segunda cámara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ámara revisora no devuelve una iniciativa dentro de los diez días hábiles constitucionales y la origen no pidió prórroga. El efect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devuelve la iniciativa a la comisión para reinici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entiende aprobada y se turna al Ejecutivo para promulg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uca y muere el proyecto legislativ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sidente decide si vive o mu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spejo bícamo: la segunda cámara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iciativa desechada por la revisora puede volver a presentarse en los mismos términos durante el mismo periodo de ses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cretario técnico recién incorporado resume la revisión de la cámara. ¿Dónde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revisora puede aprobar el decreto en los mismos términos de la orig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ámara de origen pierde todo poder si la revisora modifica el tex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iniciativas de contribuciones deben presentarse primero en la Cámara de Diputad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desacuerdo, pueden nombrarse comisiones conciliador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3-oa02"/>
              </a:rPr>
              <a:t><![CDATA[Cámara revisora: aprobar, cambiar o enterrarse en des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una ley que se haya reformado en el periodo legislativo más reciente y averigua qué cámara fue origen y qué cambió la revisora. Escribe una hipótesis: qué artículo crees que se movió por presión y cuál por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ley publicada siempre es un compromiso entre dos legítim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2026-10-24T11:06:54Z</dcterms:created>
  <dcterms:modified xsi:type="dcterms:W3CDTF">2026-10-24T11:06:54Z</dcterms:modified>
  <dc:title>Cámara revisora: aprobar, cambiar o enterrarse en desacuerdo</dc:title>
  <dc:description>Presentación editable del OA «Cámara revisora: aprobar, cambiar o enterrarse en desacuerdo». Enlace: https://politica.lumbre.lat/object/dp-pro-r03-oa02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