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die-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ar ocupado no es tener estrategia»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ar ocupado no es tener estrategia»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tar ocupado no es tener estrategia»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eel-die-r01-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Una teoría de victoria: no hay respuesta a de qué segmentos y territorios concretos deben salir los votos que faltan, así que la actividad no apunta a ningún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3. Los síntomas descritos son el retrato clásico de **la agenda sin estrategia**: todo se ejecuta y nada se mueve, porque nadie definió qué segmento debía moverse ni por qué razón. La 1 es el error más común y más caro: «apretar» una táctica que no tiene a dónde apuntar solo agota al equipo y al bolsillo —y el gasto cuenta contra los topes de la ley electoral aplicable. La 2 confunde mensaje con estrategia: un eslogan brillante sobre un argumento de victoria equivocado es pintura en un puente caído. La 4 trata el alcance como la cura, cuando el alcance es megáfono: amplifica lo que ya dijiste, no decide qué decir. Cuando el tablero no se mueve, **la pregunta correcta no es «¿hacemos más?», es «¿para qué votos estamos haciendo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de campañas (buena práctica profesional): la actividad sin teoría de victoria —dónde, cómo, con qué— produce movimiento operativo, no electoral; se detecta porque el tablero de seguimiento no responde al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s la prueba de fuego de este OA. «Ganar por ser buenos» no se puede refutar, así que tampoco se puede corregir: solo se puede repetir más fuerte. En cambio, «la batalla son las doce colonias del eje norte, el mecanismo es convertir al votante de agua-preocupada-de-rival, la palanca es el mensaje de propuesta durante cuatro semanas» **es un contrato con la realidad**: si no se mueve la conversión estimada, sabes en qué esquina buscar el error —¿mal elegidas las colonias? ¿mal diagnosticado el motivo de voto? ¿el mensaje no llegó?—. Esa es la diferencia entre un equipo que ajusta y un equipo que se desespera. La estrategia no adivina el futuro: **hace legible el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 PRINCIPIO de método: la diferencia entre estrategia y lista de deseos es que la primera establece relaciones verificables (segmento → mensaje → movimiento esperado) que el tablero de control puede confirmar o refu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estrategia es la lista cronológica de actos, giras y publicaciones de l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disfrazada de definición seria. Confundir estrategia con calendario es la patología fundacional de las campañas: «nuestra estrategia es visitar las 120 comunidades» no es una estrategia, es **una excusa itinerante**. Fíjate en la estructura de esa frase: ningún segmento, ningún movimiento esperado, ningún criterio de renuncia —ir a las 120 es ir a ninguna con fuerza—. Las frases 1, 2 y 4 describen bien el método: la estrategia es argumento refutable, la agenda sin estrategia produce ocupación inerte, y el eslogan es altavoz del argumento, no el argumento mismo. Y la 2, que parece contradecir la prisa natural de los equipos, es la más valiosa: cuando el tablero no se mueve, **la agenda nunca es la respuesta: siempre lo es el diagnóstico de la estrate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ÉCNICA de campañas (buena práctica profesional): la lista de actividades es la AGENDA (ejecución); la estrategia es el argumento de victoria que decide a qué tablero sirve cada actividad; confundirlas produce campaña ocupada e in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el-die-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contienda que conozcas (o la que estás viviendo). Escribe su teoría de victoria en una frase: «la elección se define en ___ (terreno/segmento), ganamos si ___ (movimiento de votos), con ___ (mensaje y fuerzas)». Si no te sale, identifica qué esquina te falta. Y revisa la última semana de tu agenda: ¿qué actividad de las que hiciste puede nombrar a qué esquina de esa frase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el-die-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152" r:id="rId1"/>
    <p:sldLayoutId id="2481950153" r:id="rId2"/>
    <p:sldLayoutId id="2481950154" r:id="rId3"/>
    <p:sldLayoutId id="24819501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d5716b17b104e85aed3ed50e9a2955682f6d39d87c1a9731.jpg"/>
  <Relationship Id="rId3" Type="http://schemas.openxmlformats.org/officeDocument/2006/relationships/hyperlink" Target="https://politica.lumbre.lat/object/eel-die-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el-die-r01-oa01" TargetMode="External"/>
  <Relationship Id="rId3"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rateg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log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el-die-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estrategia electoral —dónde jugar, cómo ganar y con qué mensaje— de una agenda de actividades, y formular la teoría de victoria: de dónde salen los votos que falt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as campañas no fracasan por falta de actividad: fracasan ]]></a:t>
            </a:r>
            <a:r>
              <a:rPr lang="en-US" b="1" strike="noStrike" sz="2100" spc="0" u="none" cap="none">
                <a:solidFill>
                  <a:srgbClr val="1B2438">
                    <a:alpha val="100000"/>
                  </a:srgbClr>
                </a:solidFill>
                <a:latin typeface="Calibri"/>
              </a:rPr>
              <a:t><![CDATA[rebosando actividades]]></a:t>
            </a:r>
            <a:r>
              <a:rPr lang="en-US" strike="noStrike" sz="2100" spc="0" u="none" cap="none">
                <a:solidFill>
                  <a:srgbClr val="1B2438">
                    <a:alpha val="100000"/>
                  </a:srgbClr>
                </a:solidFill>
                <a:latin typeface="Calibri"/>
              </a:rPr>
              <a:t><![CDATA[ y careciendo de estrategia. Veinte eventos por semana no deciden de dónde salen los votos que faltan. Esta lección traza la raya: ]]></a:t>
            </a:r>
            <a:r>
              <a:rPr lang="en-US" b="1" strike="noStrike" sz="2100" spc="0" u="none" cap="none">
                <a:solidFill>
                  <a:srgbClr val="1B2438">
                    <a:alpha val="100000"/>
                  </a:srgbClr>
                </a:solidFill>
                <a:latin typeface="Calibri"/>
              </a:rPr>
              <a:t><![CDATA[una estrategia es un argumento de victoria]]></a:t>
            </a:r>
            <a:r>
              <a:rPr lang="en-US" strike="noStrike" sz="2100" spc="0" u="none" cap="none">
                <a:solidFill>
                  <a:srgbClr val="1B2438">
                    <a:alpha val="100000"/>
                  </a:srgbClr>
                </a:solidFill>
                <a:latin typeface="Calibri"/>
              </a:rPr>
              <a:t><![CDATA[ —dónde jugar, cómo ganar, con qué mensaje y con qué fuerzas—. Si no puedes decir en una frase de dónde salen tus votos, no tienes estrategia: tienes agenda y fe.]]></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strategia electoral · teoría de victoria · táctica · agenda · mensaj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ar ocupado no es tener estrategi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endari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i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ta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óv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i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o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l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ran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st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ar ocupado no es tener estrategi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fic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o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ar ocupado no es tener estrategi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g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u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urb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2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ar ocupado no es tener estrategi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e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ateg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gi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u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p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rl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esquinas del argumento de vict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ónde jugar, cómo ganar, con qué decir y con qué fuerzas: la estrategia se escribe antes que la agenda.]]></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esquinas del argumento. Uno: dónde —los segmentos reales. Dos: cómo —el cambio de conducta que produce votos. Tres: qué decir. Cuatro: con qué —estructura, aliados, recursos—. Falta una esquina: hay deseo, no estrateg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star ocupado no es tener estrategi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ampaña lleva seis semanas con agenda llena: caminatas, mítines, 40 publicaciones semanales. La encuesta de seguimiento no se mueve ni un punto. ¿Qué le falta con más probabilidad a esa campañ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intensidad: la estrategia es buena pero el equipo se cansó; hay que doblar eventos y publicacione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eslogan mejor: el mensaje ya está bien elegido, el problema es de ejecución creativa del sp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teoría de victoria: no hay respuesta a de qué segmentos y territorios concretos deben salir los votos que faltan, así que la actividad no apunta a ningún tabler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influencer: la estrategia existe, solo falta alcance en redes para activar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star ocupado no es tener estrateg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strategia electoral bien formulada puede quedar expresada como un argumento refutable: si los indicadores no se mueven, se puede identificar en qué esquina del argumento estaba el erro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qué es una estrategia electoral.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strategia decide dónde jugar, cómo ganar, con qué mensaje y con qué fuerz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campaña está muy ocupada y las encuestas no se mueven, falta más estrategia, no más agend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estrategia es la lista cronológica de actos, giras y publicaciones de la campañ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buen eslogan no sustituye a un argumento de victoria: lo amplifica o lo dela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contienda que conozcas (o la que estás viviendo). Escribe su teoría de victoria en una frase: «la elección se define en ___ (terreno/segmento), ganamos si ___ (movimiento de votos), con ___ (mensaje y fuerzas)». Si no te sale, identifica qué esquina te falta. Y revisa la última semana de tu agenda: ¿qué actividad de las que hiciste puede nombrar a qué esquina de esa frase sirvi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el-die-r01-oa01"/>
              </a:rPr>
              <a:t><![CDATA[La estrategia antes que el eslogan: qué es y qué no 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te sale pero suena a deseo («ganamos si la gente despierta»), todavía no es estrategia: le falta mecanismo verificable. La prueba honesta: ¿tu tablero puede decirte en dos semanas si el movimiento está ocurriend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2026-10-25T13:11:19Z</dcterms:created>
  <dcterms:modified xsi:type="dcterms:W3CDTF">2026-10-25T13:11:19Z</dcterms:modified>
  <dc:title>La estrategia antes que el eslogan: qué es y qué no es</dc:title>
  <dc:description>Presentación editable del OA «La estrategia antes que el eslogan: qué es y qué no es». Enlace: https://politica.lumbre.lat/object/eel-die-r01-oa01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