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die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die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stado mayor no es un deseo: es un inventario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stado mayor no es un deseo: es un inventario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stado mayor no es un deseo: es un inventario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eel-die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justar el plan: negociar estructura con un aliado del sureste o mover la batalla a terreno donde sí hay fuerza, y dimensionar la persuasión a lo que la estructura real sopo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**la estrategia se dobla donde el mapa se rompe** —aliarse con estructura local existente, o mover el centro de gravedad a donde sí hay fuerza, o bajar la apuesta de persuasión al tamaño que la estructura soporta y complementar con movilización. La 1 es la frase del consejo suicida: «la gente se prende» no multiplica 90 por cuatro; la motivación rinde donde ya hay base, no donde no hay nadie. La 3 choca contra dos muros: el tiempo —promotores se forman, no se imprimen— y la ley: el rebase de **topes de gasto de campaña** (fijados por el INE o el organismo local para cada proceso) puede costar la candidatura; «el gasto cabe» dicho por quien no lleva la contabilidad nunca cabe. La 4 es el error espejo: tirar la región porque hoy falta estructura confunde el estado actual con el destino —para eso existe la negociación de alianz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de campañas + BUENA PRÁCTICA: la estrategia debe ser proporcional a la estructura real; cuando falta, se construye (aliado o tiempo) o se ajusta el plan; «le vamos con fe» es el modo de fallar más documentado de la prof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die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El error clásico de la foto de alianza: contar solo lo que el aliado **da** y no lo que **pide**. Cada aliado serio llega con una agenda —un nombre para la sindicatura, una cartera, una causa que no puede votar en contra— y esa agenda se negocia **antes**, con reglas y por escrito (en coaliciones formales, la plataforma común y el convenio registrado ante la autoridad electoral son justamente ese contrato). ¿Por qué importa tanto? Porque la cuenta llega en tres momentos: la campaña (el aliado pide visibilidad cuando a ti te conviene callar), la planilla (las posiciones no caben en abrazo) y el cargo (gobernar con quien te cobró). El mapa de fuerzas que ignora «lo que cobra» no es un mapa: es un cartel de deseos. Aliarse bien es de las técnicas más nobles de la política: **convertir intereses distintos en un acuerdo que le sirva al votante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+ BUENA PRÁCTICA (acuerdos de coalición): la agenda propia del aliado no es un detalle de cortesía —es el término invisible de la negociación que aparece en campaña, en la planilla y en el ejercicio del cargo; no presupuestarla es comprar la crisis en mar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die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La alianza se evalúa por lo que suma: lo que pide el aliado es detalle de segundo o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4 es el error, y es la miopía fundacional de las coaliciones mal llevadas: **lo que el aliado cobra ES parte de lo que el aliado suma** —no lo antepone ni lo separa. Un aliado que trae 3,000 votos a cambio de la candidatura a sindicatura no es «3,000 votos»: es «3,000 votos menos una sindicatura», y esa resta se paga en la misma moneda: el mapa la registra completa. Las frases 1, 2 y 3 describen bien el método: los números fríos de estructura son calculables (y la resta duele y libera), el ajuste honesto de la estrategia es virtud profesional, y la columna de candidatura existe porque **el mensaje sin un rostro que lo cargue es un huérfano bonito**. Nota el hilo de todo el curso: diagnóstico → mensaje → fuerzas; cada esquina revisa a la anterior, y la que no pasa, se corrige con papel, no con consig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de campañas (buena práctica profesional): el costo de la alianza —agenda propia, posiciones, tono— es parte de su evaluación; presupuestar solo lo que suma produce coaliciones que estallan a mitad del proc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die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el mapa de fuerzas de tu contienda (real o imaginada) en media cuartilla: dos aliados posibles con lo que SUMAN y lo que COBRAN; la resta estructura requerida vs. real en tu terreno prioritario (números, no adjetivos); y una línea sobre tu candidatura: ¿puede cargar el mensaje central en un debate y en la gira más dura? Cierra con tu decisión honesta: ¿construyo, ajusto o renuncio a esa esqui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die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3359" r:id="rId1"/>
    <p:sldLayoutId id="2481843360" r:id="rId2"/>
    <p:sldLayoutId id="2481843361" r:id="rId3"/>
    <p:sldLayoutId id="248184336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f8e42637e56d96a35aa7cbd54e5e1274437eef143b47d8d1.jpg"/>
  <Relationship Id="rId3" Type="http://schemas.openxmlformats.org/officeDocument/2006/relationships/hyperlink" Target="https://politica.lumbre.lat/object/eel-die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2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ianz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ndidatur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rz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el-die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el mapa de fuerzas que la estrategia necesita: aliados con agenda propia, estructura territorial suficiente y una candidatura que cargue el mensaje —y detectar cuando el plan pide fuerzas que no exist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strategia se elige también con las fuerzas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ienes. Inventario sin fantasí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n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quién te suma votos, estructura o voz, a cambio de qué—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coordinadores, promotores, representación ante casilla: los números que tu terreno exige, casi siempre insuficientes en enero—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si el rostro y el temple cargan el mensaje—. Si faltan fuerzas: ajustar la estrategia o soltar la esquina; fingir está prohib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pa de fuerzas · alianzas · estructura territorial · candidatura · inventari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tado mayor no es un deseo: es un inventari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dad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n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d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oci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o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í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tien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z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tado mayor no es un deseo: es un inventari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í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¿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este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b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?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a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e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ju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tado mayor no es un deseo: es un inventari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ici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movi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ua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ic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harl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tado mayor no es un deseo: es un inventari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laz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columnas del inventa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ianzas con precio explícito, estructura con números fríos, candidatura que carga el mensaje: el mapa sin fantas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olumnas, un criterio: sin fantasía. Alianzas: quién suma qué y cobra qué, por escrito. Estructura: cuántos se requieren contra cuántos hay. Candidatura: si el rostro carga el argumento. Si una columna cojea, la estrategia se ajusta hoy —no se reza en juni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stado mayor no es un deseo: es un inventar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estrategia de persuasión en el sureste exige 8 coordinadores de zona y 400 promotores; hoy tienes 2 de zona y 90 promotores, mayormente del norte. El consejo más leal del equipo dice «le vamos con todo, la gente se prende». ¿Qué decisión de mapa de fuerzas es l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guir con la estrategia tal cual: la motivación cierra brechas de estructura, y 90 prendidos rinden por 400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justar el plan: negociar estructura con un aliado del sureste o mover la batalla a terreno donde sí hay fuerza, y dimensionar la persuasión a lo que la estructura real sopor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tratar 310 promotores nuevos en las próximas dos semanas: el gasto cabe en cualquier tope bien administr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gnorar el sureste de inmediato: sin estructura ahí, la región está perdida por definic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stado mayor no es un deseo: es un inventar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mapa de fuerzas honesto, una alianza debe registrarse con lo que suma Y con lo que cobra, dejando espacio explícito a la agenda propia del ali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l mapa de fuerzas de una campañ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estructura requerida se calcula sección por sección, no «a ojo de buen cubero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faltan fuerzas, las opciones honestas son construirlas o ajustar la estrateg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candidatura es una columna del mapa porque debe poder cargar el mensaje centr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alianza se evalúa por lo que suma: lo que pide el aliado es detalle de segundo ord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el mapa de fuerzas de tu contienda (real o imaginada) en media cuartilla: dos aliados posibles con lo que SUMAN y lo que COBRAN; la resta estructura requerida vs. real en tu terreno prioritario (números, no adjetivos); y una línea sobre tu candidatura: ¿puede cargar el mensaje central en un debate y en la gira más dura? Cierra con tu decisión honesta: ¿construyo, ajusto o renuncio a esa esquina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2-oa02"/>
              </a:rPr>
              <a:t><![CDATA[Alianzas, estructura y candidaturas: el mapa de fuer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resta de estructura te da «nos falta muchísimo», bienvenido al club: casi todas las campañas locales nacen así. La diferencia entre las que ganan y las que se estrellan no es tener fuerza de sobra: es saber exactamente cuánta tienen y diseñar la estrategia a ese tamañ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2026-10-24T07:31:26Z</dcterms:created>
  <dcterms:modified xsi:type="dcterms:W3CDTF">2026-10-24T07:31:26Z</dcterms:modified>
  <dc:title>Alianzas, estructura y candidaturas: el mapa de fuerzas</dc:title>
  <dc:description>Presentación editable del OA «Alianzas, estructura y candidaturas: el mapa de fuerzas». Enlace: https://politica.lumbre.lat/object/eel-die-r02-oa02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