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die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die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no se mide, no se dirige: se siente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no se mide, no se dirige: se siente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no se mide, no se dirige: se siente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eel-die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onerle dueño, frecuencia y umbral a los indicadores del terreno prioritario: hoy miden actividad, no avance; y atar la caída a una decisión de la reunión del lu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3: el tablero actual es un **álbum de logros**, no un instrumento de dirección —mide movimiento, no avance en el terreno que el diagnóstico declaró decisivo. Con dueño, frecuencia y umbral, la caída de tres semanas deja de ser «un número en amarillo» y se vuelve la decisión del lunes: ¿reasignamos promotores, cambiamos la ruta, movemos el mensaje? La 1 confunde ocupación con estrategia: 40 eventos en colonias ganadas y el sureste soltándose es exactamente «la campaña más ocupada y más inútil». La 2 gasta en el instrumento equivocado: tu problema está diagnosticado en una región, y una encuesta nacional no te dice qué hacer en esa colonia. La 4 es la miopía del mandamás: se deja de medir lo que incomoda, y así el desastre se descubre el día de la jor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de campañas (buena práctica profesional): un tablero de mando dirige cuando mide avance hacia el objetivo en el terreno decisivo y cada indicador tiene dueño, frecuencia y umbral que dispara decisión; medir solo actividad y alcance produce indicadores de van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die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la experiencia lo confirma cada semana. Un tablero de cincuenta números sin dueño se convierte en ornamento: nadie responde por nada y el jefe de campaña termina leyendo **el único número que le dice lo que quiere oír**. La potencia del tablero está en la contención: pocas señales, las correctas —las que tu estrategia dice que importan—, cada una con dueño que la explica, frecuencia fija y umbral que dispara decisión. Prueba casera de sobrecarga: si en la reunión diaria no alcanzan a mirar todos los indicadores, el tablero está pidiendo una poda. Y otra regla de honestidad: al indicador que siempre está en rojo no se le cambia de color, se le cambia la operación —el tablero existe para incómodamente dirigir, no para decorar infor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+ BUENA PRÁCTICA (dirección de campañas): la atención del equipo es escasa; diez indicadores con dueño y umbral baten a cincuenta sin dueño —lo que todo el mundo mide, nadie lo mi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die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os me gusta y los alcances son el mejor adelanto de lo que decidirá la ur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 —y es la columna vertebral de campañas que «se sentían ganando» y perdieron. El me gusta mide la aprobación de un contenido frente a una audiencia que la plataforma eligió, no la intención de voto de un ciudadano en una sección; puede subir mientras el terreno se enfría. Las frases 1, 2 y 4 describen bien el oficio: el umbral convierte dato en decisión, la conducta real (visitas hechas, gente activada) manda sobre la lista nominal del comité, y el tablero se mira donde el diagnóstico dijo que se juega. Regla para el recuerdo: **el ambiente miente, el terreno dice**; y el tablero existe para que el lunes hable el terreno y no el áni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de campañas + MÉTODO: la relación entre alcance digital y voto real no está demostrada como indicador adelantado; confundir interacción digital con intención de voto es el error de medición más común de la última dé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die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seña en media cuartilla el tablero semanal de tu campaña (real o imaginada): dos indicadores de terreno, dos de mensaje y uno de resultado adelantado para tu sección o segmento decisivo. A cada uno ponle dueño, frecuencia y umbral, y escribe la decisión que dispara cada umbral en ro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die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385" r:id="rId1"/>
    <p:sldLayoutId id="2481861386" r:id="rId2"/>
    <p:sldLayoutId id="2481861387" r:id="rId3"/>
    <p:sldLayoutId id="248186138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7377b615576eb12ba1e7b99d270482e7cabf18edf2c55fe1.jpg"/>
  <Relationship Id="rId3" Type="http://schemas.openxmlformats.org/officeDocument/2006/relationships/hyperlink" Target="https://politica.lumbre.lat/object/eel-die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die-r03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o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el-die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un tablero de pocos indicadores honestos —terreno, mensaje y resultados adelantados— con dueño, frecuencia y umbral, para dirigir la campaña con señales y no con ambien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mpaña sin indicadores maneja con corazonada. Monta un tablero con pocos números honrados, en tres famili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romotores activos, visitas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é tanto recuerda y repite tu segmento el argumento central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 adelan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intención de voto por sección, asistencia). Cada indicador llev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, frecuencia y 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sin los tres, el número decora. Un tablero que solo cuenta actividades produce la campaña más ocupada y más inúti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dicadores · tablero de control · medición de campaña · terreno · señal y ruid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mide, no se dirige: se siente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o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uev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pla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i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c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gistrado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s)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mide, no se dirige: se siente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ta?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lan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mide, no se dirige: se siente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llid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e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mide, no se dirige: se siente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m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cance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mi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este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odo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ues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e tres famili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reno, mensaje y resultados adelantados: pocos números con dueño, frecuencia y umbr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blero del lunes: columna de terreno —promotores activos, visitas, eventos—. Columna de mensaje: si la gente lo repite y pregunta lo que respondes. Columna de resultados —por sección. Cada número con dueño, frecuencia y umbral: el umbral convierte dato en decis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no se mide, no se dirige: se s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ablero semanal presume: 12,000 me gusta, 40 eventos y 8,000 asistentes acumulados. Pero el sureste —tu campo de batalla del diagnóstico— lleva tres semanas con visitas efectivas a la baja. ¿Qué le corriges al tabl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el tablero muestra una campaña sana; las visitas del sureste son solo una columna má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gregarle una encuesta nacional de imagen, porque el problema de fondo es que el candidato no es conoci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nerle dueño, frecuencia y umbral a los indicadores del terreno prioritario: hoy miden actividad, no avance; y atar la caída a una decisión de la reunión del lun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errar la columna del sureste: si va mal, lo honesto con el comité es dejar de medir donde due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no se mide, no se dirige: se s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blero de control útil requiere muchos indicadores: entre más números tenga la campaña, mejor se dirig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tableros de control de campañ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indicador sin umbral describe la campaña; un indicador con umbral la dirig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visitas efectivas de promotores activos miden terreno mejor que los registrados en el padrón de brig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me gusta y los alcances son el mejor adelanto de lo que decidirá la ur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tablero debe mirar el terreno que el diagnóstico declaró decisivo, no solo donde es fácil luci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 en media cuartilla el tablero semanal de tu campaña (real o imaginada): dos indicadores de terreno, dos de mensaje y uno de resultado adelantado para tu sección o segmento decisivo. A cada uno ponle dueño, frecuencia y umbral, y escribe la decisión que dispara cada umbral en roj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die-r03-oa01"/>
              </a:rPr>
              <a:t><![CDATA[Tablero de control: cómo saber si la estrategi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umbral no está seguido de un verbo de decisión («reasignar», «cambiar ruta», «subir el tema»), no es umbral: es colorín decorativo. Y si algún número «no tiene dueño porque es de todos», ahí está tu primer candidato a po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2026-10-24T12:31:52Z</dcterms:created>
  <dcterms:modified xsi:type="dcterms:W3CDTF">2026-10-24T12:31:52Z</dcterms:modified>
  <dc:title>Tablero de control: cómo saber si la estrategia funciona</dc:title>
  <dc:description>Presentación editable del OA «Tablero de control: cómo saber si la estrategia funciona». Enlace: https://politica.lumbre.lat/object/eel-die-r03-oa01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