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seg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tesis, muchas vestiduras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tesis, muchas vestiduras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tesis, muchas vestiduras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seg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traiciona el mensaje central: segmentar cambia el ángulo con que llegas al grupo, no inventa una tesis distinta que contradice la que das a los de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el joven **también** paga el agua y toma el transporte nocturno inseguro —el problema no es «de viejos», es que nadie se lo conectó con sus palabras—. El error no es hablarle distinto: es **abandonar la tesis** y ofrecerle un mensaje hueco de «fiesta» que no se sostiene cuando le preguntan por el camión a las once de la noche. Segmentar bien diría: misma propuesta de agua y servicios, ángulo de entrada = «el pueblo se vacía porque aquí no hay con qué vivir», canal = video corto de vecinos jóvenes, voz = alguien de su edad del mismo municipio. La 1 confunde «no le interesa» con «no se lo supimos decir». La 3 cree que el canal arregla un mensaje vacío. La 4 es la que más daño hace: justifica la incoherencia con la palabra «segmentar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consistencia + TÉCNICA de mensaje: la tesis central debe ser una y verificable ante todo el electorado; la segmentación ajusta el ángulo de entrada y el énfasis, nunca la promesa de fondo, so pena de contradecirse frente a un mismo vot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la decisión que separa la campaña que «se ve mucho» de la que gana. Un mensaje de visita y radio local para el adulto mayor de la sección clave puede dar pocas interacciones y muchos votos; un video viral entre jóvenes de otras ciudades da números bonitos y cero casillas. El criterio correcto no es «dónde hay más gente», es **«dónde está mi segmento decisivo y por qué medio se entera de lo que cree»**. Y ojo, no es descartar lo digital: muchos segmentos lo usan; es **poner el canal al servicio del perfil**, midiendo el resultado con el tablero (¿el segmento se mueve?), no con la métrica de vanidad del alcance. La pregunta honesta de cada fila de la matriz: ¿este canal llega a quien decide, o solo a quien aplaud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+ BUENA PRÁCTICA: el canal óptimo depende de dónde se informa y a quién escucha cada segmento; optimizar por métricas de plataforma persigue a la audiencia más ruidosa, no a la más decisiva para el resultado de la elección loc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egmentar es prometerle a cada grupo lo que quiere oír, aunque se contradig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describe la tentación que pudre la credibilidad: dos promesas contradictorias que en un municipio pequeño se descubren en la misma tienda. No es segmentar, es improvisar al gusto del oyente, y el precio lo paga el candidato en el primer debate o en la primer pregunta incómoda. Las frases 1, 2 y 4 enuncian bien la doctrina de la lección: una tesis fija con ángulo variable, el canal subordinado al perfil del segmento, y la matriz como auditoría que delata la fila donde todos recibieron el mismo afiche. Ejercicio de honestidad para tu equipo: tomen sus tres mensajes por segmento y busquen la contradicción —si dos frases no pueden ser verdad a la vez, no segmentaron: se desdijeron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integridad del mensaje + TÉCNICA de campaña: la coherencia entre lo que dices a distintos grupos es controlable por el rival y por el votante informado; la adaptación legítima es de énfasis y canal, no de promesa de fo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mensaje central y dos segmentos con perfiles distintos. Para cada uno escribe su ángulo de entrada (qué pieza de la tesis le importa más y con qué palabras de él), el canal donde de verdad se entera y la voz creíble que debe decirla. Cierra con la prueba de coherencia: ¿podrías sostener ambos mensajes en un mismo debate sin contradecir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seg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099" r:id="rId1"/>
    <p:sldLayoutId id="2481846100" r:id="rId2"/>
    <p:sldLayoutId id="2481846101" r:id="rId3"/>
    <p:sldLayoutId id="24818461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0e10aa52a75de2a292a4e1e853c170f57bb405f530f0c161.jpg"/>
  <Relationship Id="rId3" Type="http://schemas.openxmlformats.org/officeDocument/2006/relationships/hyperlink" Target="https://politica.lumbre.lat/object/eel-seg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2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saj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c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seg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cada perfil de segmento en un mensaje propio y un canal adecuado: la misma tesis, dicho distinto a cada grupo y por el medio donde realmente lo alcanz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ensaje central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mensajes segmen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ta lección baja del perfil a la frase: cómo tomar tu tesis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tirla por seg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a la evaluadora, prueba y fecha; a la de arrastre, alianza con la casa que decide; al dormido, motivo para salir— sin traicionar el mensaje central. Y la otra mitad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dónde vive tu grupo y quién le habla ahí. La regla que ordena to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ensaje sin canal es un deseo; un canal sin mensaje, un 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ensaje por segmento · adaptación del discurso · canales de campaña · matriz mensaje-canal · consistenci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tesis, muchas vestidura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ega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lo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g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l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ap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tesis, muchas vestidura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e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omete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tesis, muchas vestidura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d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u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roqu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j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v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ca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tesis, muchas vestidura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í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em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s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tesis a la matriz mensaje-can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sis fija, ángulo variable: el canal y la voz se eligen desde el perfil, no desde la mo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pasos. Uno: la tesis no cambia, es una y verificable. Dos: por segmento eliges la pieza que más le importa y sus palabras. Tres: asignas canal y voz creíble desde el perfil. Matriz: una fila por segmen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tesis, muchas vestidu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ordinador propone: «Para el segmento joven bajamos el tema del agua y subimos un mensaje de fiesta y cambio, porque el agua es rollo de viejos». ¿Cuál es el defecto de fon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tema del agua efectivamente no interesa a nadie joven y hay que deci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traiciona el mensaje central: segmentar cambia el ángulo con que llegas al grupo, no inventa una tesis distinta que contradice la que das a los demá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falta un canal digital: con TikTok el mensaje de fiesta funciona so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adaptar el tema a cada generación es la esencia de segment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tesis, muchas vestidu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el canal desde el perfil del segmento —y no desde la moda digital— suele bajar el alcance medido en redes y subir el voto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mensaje y canal por segment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tesis central es una sola y verificable; por segmento cambia el ángulo de entr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anal se elige desde dónde vive el segmento y quién le resulta creí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gmentar es prometerle a cada grupo lo que quiere oír, aunque se contradig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matriz segmento × mensaje × canal hace visible dónde no segmentaste de verd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mensaje central y dos segmentos con perfiles distintos. Para cada uno escribe su ángulo de entrada (qué pieza de la tesis le importa más y con qué palabras de él), el canal donde de verdad se entera y la voz creíble que debe decirla. Cierra con la prueba de coherencia: ¿podrías sostener ambos mensajes en un mismo debate sin contradecirt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2-oa02"/>
              </a:rPr>
              <a:t><![CDATA[Del segmento al mensaje: qué le dices a cada quién y por dó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al escribir el segundo mensaje sientes que prometes otra cosa, no estás segmentando: estás duplicando al candidato. La tesis manda; el ángulo y el canal obedec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2026-10-24T08:17:06Z</dcterms:created>
  <dcterms:modified xsi:type="dcterms:W3CDTF">2026-10-24T08:17:06Z</dcterms:modified>
  <dc:title>Del segmento al mensaje: qué le dices a cada quién y por dónde</dc:title>
  <dc:description>Presentación editable del OA «Del segmento al mensaje: qué le dices a cada quién y por dónde». Enlace: https://politica.lumbre.lat/object/eel-seg-r02-oa02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