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tencia real y la fantasía importad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tencia real y la fantasía importad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tencia real y la fantasía importad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seg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un foco rojo: sin lista nominal entregada, esa base probablemente es mercado ilícito de datos personales; además te pone fuera de la ley de protección de datos y del marco electoral, con riesgos que no caben en un WhatsAp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«comprada afuera» es la señal —nadie vende legalmente el domicilio de cada votante—; usarla **te hace cómplice de un delito** y te deja expuesto a que el rival o la autoridad lo destape en el peor momento. La 1 es la coartada más cara de la política («todos lo hacen»): no lo hacen los profesionales, y aunque lo hicieran, el riesgo legal y reputacional recae sobre la candidatura y puede costarle el registro. La 3 pierde el matiz: los datos agregados y los registros **propios** sí sirven y mucho; lo que no está a tu alcance —ni debe estarlo— es el expediente individual. La 4 confunde el medio con la legalidad: el problema no es dónde lo uses, es el **origen ilícito del dato**. La regla del jefe serio: cero datos de procedencia turbia; se trabaja con sección, registro propio y campo, y se respeta la le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ENTE + MARCO LEGAL: en México la lista nominal se consulta de forma agregada y no se entrega a los partidos con expediente individual de uso electoral; los datos personales de origen ilícito y su tratamiento sin aviso de privacidad generan responsabilidad; la campaña debe ceñirse al marco del órgano electo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ahí está la línea que separa estrategia de manipulación. Un mismo programa dicho con distinto ángulo a quien le duele el agua y a quien le duele la inseguridad **es** comunicar bien: una tesis, varias puertas. Distinto es decir «bajaré el predial» a un gremio y «el predial se queda para financiar la obra» a otro, confiando en que no se lo repitan: eso ya no es segmentar, es **no tener una posición** y explotarlo. El microtargeting digital agrava el riesgo precisamente porque cada pantalla ve otra cosa y nadie audita el conjunto. Por eso sirve la prueba del debate: si no puedes decirle al municipio entero tu mensaje segmentado, mirándolo a la cara, tienes una contradicción, no una estrategia. La buena noticia: la campaña honesta no pierde con este criterio —gana confianza—, y la confianza, en lo local, es el recurso que el dinero del rival no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publicidad del discurso + ÉTICA democrática: la rendición de cuentas exige que el votante pueda comparar lo que se promete; la segmentación que multiplica mensajes incompatibles fuera de la vista pública rompe el suelo común sobre el que se decide el v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prar una base con el domicilio de cada votante es una técnica agresiva pero válida si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grave: «válida si funciona» importa un argumento de eficiencia a una pregunta de legalidad —no funciona, porque antes de ganar un voto te expone a una sanción, a la anulación y al escándalo—. El origen ilícito del dato no se limpia con el buen fin de la campaña. Las frases 1, 2 y 4 describen bien el cerco de la lección: la aproximación legal del perfil con datos disponibles, la obligación de contar y reportar la publicidad digital dentro del tope, y la frontera ética entre personalizar y contradecirte a escondidas. Regla práctica para el comando: **ningún dato entra a la base sin poder decir de dónde salió y con qué aviso**; si la respuesta es «un señor de confianza la vendió», esa base no se usa, se denu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CO LEGAL + PRINCIPIO: los datos personales tienen reglas de origen y tratamiento; una base de domicilios individuales de votantes «comprada» no puede ser legal en un sistema donde la lista nominal no se entrega para ese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 «política de datos y mensajes» de tu campaña en media cuartilla: qué datos usas y de dónde (agregados, registro propio, campo), qué NO harías nunca aunque el rival lo hiciera, y cómo garantizas que todo mensaje segmentado sobreviva la prueba del debate. Cierra con una línea para el equipo: cuando un proveedor ofrezca una base «completa» de votantes, ¿qué respondes y ante quién lo report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287" r:id="rId1"/>
    <p:sldLayoutId id="2481861288" r:id="rId2"/>
    <p:sldLayoutId id="2481861289" r:id="rId3"/>
    <p:sldLayoutId id="24818612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2f70a489efe700805f602c1eb30aec0d4178fc3646d96f71.jpg"/>
  <Relationship Id="rId3" Type="http://schemas.openxmlformats.org/officeDocument/2006/relationships/hyperlink" Target="https://politica.lumbre.lat/object/eel-seg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crotargeting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tenci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x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seg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puede y qué no puede hacer el microtargeting en una campaña local mexicana: su potencia real, sus límites de datos y las fronteras legales y éticas que lo enmarc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crotargeting promete hablarle a cada quien lo suyo. En una campaña municipal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eria prima esca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in lista nominal entregada a los partidos, se aproxima con datos agregados de sección y registros propios. Separ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ensaje y canal por perfil) d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ersonalizar en secreto, microsegmentar para desinformar). Y traz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 legal y 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rotección de datos, reglas del órgano electoral sobre propaganda digital y transparencia del ga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icrotargeting · protección de datos · propaganda digital · ética electoral · segment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tencia real y la fantasía importad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targe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rúrg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g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tencia real y la fantasía importad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o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ril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ntas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tís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targe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rúrg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geting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tencia real y la fantasía importad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v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l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le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gua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s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tencia real y la fantasía importad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targe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eci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segme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vech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a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iéndo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tencia legítima y abusos marca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mentar por perfiles con datos legales es potencia; personalizar en secreto para contradecir es abu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olumnas. Legítimo: perfil con datos de sección, registro propio y campo; mensaje y canal por segmento; una sola tesis. Abuso: expediente individual inexistente, mensaje secreto que se contradice, desinformación microsegmentada, datos sin aviso de privaci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otencia real y la fantasía impor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esor presume: «Conseguí una base con nombre, domicilio y teléfono de cada votante de la sección, comprada afuera». ¿Cuál es la lectura correcta para un jefe de campaña profesion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una ventaja competitiva: la usa, porque el rival también lo hace y aquí gana quien llega prim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un foco rojo: sin lista nominal entregada, esa base probablemente es mercado ilícito de datos personales; además te pone fuera de la ley de protección de datos y del marco electoral, con riesgos que no caben en un WhatsAp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irrelevante: los datos individuales nunca sirven para una elección municip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buena idea solo si la base se usa para WhatsApp y no para espectacula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otencia real y la fantasía impor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zar el mensaje por segmento es legítimo; el problema ético aparece cuando la personalización se hace en secreto para sostener versiones contradictorias ante grupos que nunca se cruz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microtargeting en una campaña loc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n lista nominal entregada, el perfil se aproxima con datos de sección, registro propio y ca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ublicidad digital cuenta para el tope de gastos y debe reportarse al órgano elector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rar una base con el domicilio de cada votante es una técnica agresiva pero válida si funcio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rsonalizar en secreto para contradecirte es un abuso ético, no una estrategia de segmen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«política de datos y mensajes» de tu campaña en media cuartilla: qué datos usas y de dónde (agregados, registro propio, campo), qué NO harías nunca aunque el rival lo hiciera, y cómo garantizas que todo mensaje segmentado sobreviva la prueba del debate. Cierra con una línea para el equipo: cuando un proveedor ofrezca una base «completa» de votantes, ¿qué respondes y ante quién lo reporta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1"/>
              </a:rPr>
              <a:t><![CDATA[Microtargeting: potencia, límites y legalidad en Méx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olítica depende de «confiar en el proveedor», no tienes política: tienes un riesgo. El criterio es el origen verificable del dato y la publicidad de tu mensaj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2026-10-24T12:30:14Z</dcterms:created>
  <dcterms:modified xsi:type="dcterms:W3CDTF">2026-10-24T12:30:14Z</dcterms:modified>
  <dc:title>Microtargeting: potencia, límites y legalidad en México</dc:title>
  <dc:description>Presentación editable del OA «Microtargeting: potencia, límites y legalidad en México». Enlace: https://politica.lumbre.lat/object/eel-seg-r03-oa01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