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bandas, tres esfuerzos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bandas, tres esfuerzos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bandas, tres esfuerzo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eel-seg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ahí el esfuerzo rentable es movilizar al voto propio dormido —lista, compromiso de voto, transporte—, no gastar en persuadir a quien ya te eligió y solo no sal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si la gente de esa sección **ya te votó y no salió**, el problema no es de convicción sino de participación —un spot no arregla la caminata larga a la casilla o el turno de trabajo—; lo que mueve ahí es **operación de jornada**: lista nominal de tus dormidos, llamada y compromiso, transporte, cuidador de casilla. La 1 confunde margen corto con «falta de mensaje»: aquí falta gente en la fila, no cabezas persuadidas. La 3 malinterpreta el dato: baja participación con voto propio es **una mina**, no una señal de derrota. La 4 replica el error de canal: la movilización de un duro anciano no se hace con un anuncio, se hace con una camioneta a las 8 de la mañana. La regla: primero identifica en qué banda está el voto de la sección, después decide si gastar en **persuasión** o en **movilización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ÉCNICA de movilización + MÉTODO: la persuasión cuesta muy por arriba de la movilización del voto propio; en una sección con duro dormido y margen corto, el rendimiento por peso está en sacar a los que ya te votaron, no en convencer de nue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la lección que libera presupuesto y energía. Si en tu sección núcleo votaron 7 de cada 18 mil, traer aunque sea a 2 mil de los tuyos que no salen suma **más votos** que gastar meses intentando mover a los del rival, que rara vez cambian. Por eso los equipos profesionales dedican la última semana sobre todo a **sacar a los propios**: lista de duros y de ausentes probables, compromisos de voto, logística del día. Pero la verdad completa tiene dos avisos. Uno: movilizar no anula la persuasión —el blando cercano en la sección peleada también suma y a veces es quien desempata—. Dos y decisivo: «aumentar la propia participación» **jamás** justifica reducir la ajena con mentiras o miedo; eso no es movilización inteligente, es **delito electoral** y traición al votante. Ganas llevando a los tuyos a la casilla, no dejando a los del otro lado en el sill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movilización + FUENTE: en contiendas de abstención alta, la conversión de abstencionistas propios a votantes puede superar en votos a la persuasión marginal; la participación diferencial decide muchas elecciones municip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ara ganar basta con desmovilizar al rival: que sus votantes se queden en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marca la frontera moral y legal de toda la lección: «desmovilizar al rival» suena a astucia pero describe sabotaje del voto ajeno —mentir que «ya perdió», asustar, hostigar casillas—, que en México es delito y corroe la elección. No es un estilo agresivo permitido: es una línea que un equipo profesional **no cruza ni en privado**. Las frases 1, 2 y 4 describen bien la táctica legítima: el voto propio dormido como mina de bajo costo, la persuasión cara pero útil del blando cercano, y el aterrizaje operativo en la jornada con lista, transporte y testigos. Regla de oro para el comando: toda la energía se mide en **cuántos de los nuestros pasaron de no salir a votar**, nunca en cuántos del otro lado encerramos en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CO LEGAL + ÉTICA democrática: reducir la participación ajena con engaño o intimidación es delito electoral y daño a la democracia; la movilización legítima solo actúa sobre la particip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eel-seg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sección tuya con abstención alta. Describe en media cuartilla el plan de movilización de las tres bandas: qué harás con los duros (lista, compromiso, transporte del día), si conviene o no perseguir blandos cercanos y por qué, y cómo activas a los propios que no salieron. Cierra con una frase que pruebe tu ética: ¿todo tu esfuerzo sube tu participación sin tocar la del riv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eel-seg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058" r:id="rId1"/>
    <p:sldLayoutId id="2481861059" r:id="rId2"/>
    <p:sldLayoutId id="2481861060" r:id="rId3"/>
    <p:sldLayoutId id="248186106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91a3e05a4dfe4912e4d1ccdfd023db4374406d7c8997d981.jpg"/>
  <Relationship Id="rId3" Type="http://schemas.openxmlformats.org/officeDocument/2006/relationships/hyperlink" Target="https://politica.lumbre.lat/object/eel-seg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eel-seg-r03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ro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lan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stención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ov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n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eel-seg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 segmentación para decidir a quién movilizar y a quién persuadir: distinguir voto duro, blando y abstención recuperable, y asignar el esfuerzo donde cambia el resulta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s los tuyos son iguales, y el esfuerzo de campaña rinde distinto en cada grupo. Ordena el electorado en tres band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hay que cuidarlos y sacarlo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e persuaden, cuestan caro y deciden al final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 recupe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tu gente registrada que no salió: el voto más barato de conseguir—. Y cruza esa lectura con la movilización: compromiso de voto y logística del día. Con una raya ética infranqueabl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 a los tuyos, jamás desmovilizar al 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vilización · voto duro · voto blando · abstención recuperable · día de la jornad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bandas, tres esfuerz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o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t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ero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d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bandas, tres esfuerz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in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te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ó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bandas, tres esfuerz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m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u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i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bandas, tres esfuerz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vil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ote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enti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d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st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s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a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r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o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bandas del electorado prop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uro se moviliza, blando cercano se persuade, abstención propia es el voto más ba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bandas, tres esfuerzos. Duros: ya decidieron, hay que sacarlos —lista, compromiso, transporte—. Blandos cercanos: caros, pero deciden márgenes cortos. Abstención recuperable: tu gente registrada que no salió; moverla es lo más barato y rentab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bandas, tres esfuer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ección tiene voto propio duro pero con participación baja y el margen contra ti es corto. El equipo propone «invertir ahí un gran gasto publicitario para persuadir».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: toda sección con margen corto se gana con más publicidad, sin distin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ahí el esfuerzo rentable es movilizar al voto propio dormido —lista, compromiso de voto, transporte—, no gastar en persuadir a quien ya te eligió y solo no salió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: si la participación es baja, esa sección está perdida y hay que abandonar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í, pero solo en redes, que es donde la publicidad es más barat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bandas, tres esfuerz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puede ganar una elección local aumentando sobre todo la participación de su propio voto dormido, sin necesidad de convencer a un solo votante del riv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segmentar para movilizar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voto propio dormido es la banda más rentable: ya decidió, solo hay que move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rsuadir a un blando cercano cuesta más que movilizar a un duro, pero puede desempa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ra ganar basta con desmovilizar al rival: que sus votantes se queden en cas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ovilización aterriza en la jornada: lista, transporte, compromiso de voto y testig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sección tuya con abstención alta. Describe en media cuartilla el plan de movilización de las tres bandas: qué harás con los duros (lista, compromiso, transporte del día), si conviene o no perseguir blandos cercanos y por qué, y cómo activas a los propios que no salieron. Cierra con una frase que pruebe tu ética: ¿todo tu esfuerzo sube tu participación sin tocar la del rival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eel-seg-r03-oa02"/>
              </a:rPr>
              <a:t><![CDATA[Duros, blandos y abstención: segmentar para mover ge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lan gasta más en convencer al rival que en sacar a los tuyos, probablemente estás en la sección equivocada o en la banda equivoc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2026-10-24T12:26:25Z</dcterms:created>
  <dcterms:modified xsi:type="dcterms:W3CDTF">2026-10-24T12:26:25Z</dcterms:modified>
  <dc:title>Duros, blandos y abstención: segmentar para mover gente</dc:title>
  <dc:description>Presentación editable del OA «Duros, blandos y abstención: segmentar para mover gente». Enlace: https://politica.lumbre.lat/object/eel-seg-r03-oa02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