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ter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unidad pequeña donde el voto deja huella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unidad pequeña donde el voto deja huella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unidad pequeña donde el voto deja huella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ter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Movilización con cuidado: el 17% con participación del 49% puede esconder gente propia inscrita y dormida; antes de invertir, verificar en campo quiénes de los que no salieron son tuy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3: 320 votos sobre 1,900 registrados **no significa que 1,580 te rechazan** —970 no votaron; ahí pueden estar durmiendo votos propios: la familia en Estados Unidos que no regresa, el adulto mayor que ya no baja del rancho, el joven que se fue a la ciudad. La matriz dice «hay que verificar en campo quién de los que no salió es tu apellido»; si resulta que sí, es **movilización barata y pura**; si resulta que la sección se repobló con gente ajena, entonces sí cambia el cuadrante —a renuncia o a persuasión—. La 1 confunde el 17% con rechazo puro y manda a gastar en cambiar cabezas donde quizá solo hay gente que no salió de su casa. La 2 es la renuncia sin leer: «perdida para siempre» dicho de una colonia histórica suena a equipo que no conoce su propio terruño. La 4 es aritmética ingenua: 1,900 votos deciden más de una elección municipal, y los centros grandes también son sec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+ MÉTODO: el porcentaje de votación sobre padrón confunde abstención con rechazo; la lectura correcta cruza voto propio, participación y lista nominal —una sección 17% con 49% de participación puede tener más voto propio dormido que rival confeso—, y eso se verifica en campo antes de gas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la confusión cuesta operaciones: la sección la traza la autoridad electoral con criterios de carga —que quepa la gente de una casilla—, no de identidad vecinal; una colonia grande puede estar partida en tres secciones, y una sección puede mezclar pedazos de cuatro pueblos. Si el coordinador «de la colonia» reporta por su nombre y la campaña decide por sección, los números y los territorios se hablan en idiomas distintos: la mitad de las discusiones estériles de comando vienen de ahí. La solución es de una tarde: **anclar cada sección a sus fragmentos de colonia con la cartografía electoral que publica la autoridad**, y revisar si el proceso vigente redelimitó —porque pasa y se rompe la comparación—. Y un cruce con la lección anterior: la matriz es conducta pasada; **el nombre de la colonia la pone la gente, el dato lo pone la sección —y los dos se necesitan—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UENTE + MÉTODO: la sección es una unidad geoestadística que delimita la autoridad electoral y puede cortar colonias o juntar partes de varias; además se redelimita antes de cada proceso, por lo que hay que validar mapa y códigos contra la cartografía electoral vi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porcentaje de votación de una sección mide el rechazo ciudadano hacia cada fuer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 —la lectura perezosa que produce candidatos ofendidos por números que no entendieron: un 17% **no es 83% de gente que te odia**; puede ser 30% de voto duro propio, 25% que no salió y 45% de abstención sobre un padrón que ya no refleja a quien vive ahí. El porcentaje describe el pasado de esa sección; **ningún porcentaje mide la opinión** —eso toca escucharlo en campo—. Las frases 1, 2 y 4 usan bien la herramienta: la publicación oficial existe y es abierta, la abstención es la palanca barata, y la renuncia explícita convierte una campaña dispersa en una con centro de gravedad. Marca en tu matriz las tres secciones donde **más votos se ganan por peso invertido**: eso es pensar en sección, no en apla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de análisis electoral: el porcentaje sobre votantes emitidos —o sobre padrón— mezcla voto y abstención; leerlo como «rechazo» ignora a quienes no participaron, que en México suelen ser casi la mitad del padr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arga los resultados por sección de la última elección de tu municipio —están en el portal del INE o del organismo local— y arma una matriz mínima para diez secciones que conozcas: votantes registrados, participación y votos de tus dos fuerzas principales. Clasifícalas en los cuatro cuadrantes y escribe una línea de decisión por cuadrante: qué harías —o dejarías de hacer— en cada tipo de s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ter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02" r:id="rId1"/>
    <p:sldLayoutId id="2481856303" r:id="rId2"/>
    <p:sldLayoutId id="2481856304" r:id="rId3"/>
    <p:sldLayoutId id="248185630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31d1fd28f73022a386a878be1751706426881281604b45a1.jpg"/>
  <Relationship Id="rId3" Type="http://schemas.openxmlformats.org/officeDocument/2006/relationships/hyperlink" Target="https://politica.lumbre.lat/object/eel-ter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1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ur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toral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álisi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ter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 a leer la sección electoral como unidad de análisis: qué es, qué publica la autoridad, y cómo construir con ella la matriz de participación, votación y potencial de cada colon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unicipio no vota parejo: vot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por 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la sección es la unidad más pequeña con resultados públicos. Descarg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afía 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 histór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publica la autoridad y arma la matriz por sección —votantes, participación, voto por fuerza, margen—. Con ella respondes las tres preguntas que valen or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 es tu gente y no sale, dónde ganas por poco y dónde el rival gana con poco 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cción electoral · geografía electoral · resultados por sección · matriz territorial · datos abiert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unidad pequeña donde el voto deja huel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unidad pequeña donde el voto deja huel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ticipació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óv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5%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c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unidad pequeña donde el voto deja huel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lga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a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ua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í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esencia-testi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unidad pequeña donde el voto deja huel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v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ib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rá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cuadrantes por 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cuadrantes de sección: movilizar, mantener, persuadir o renunciar —decididos con datos, no con cari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 las secciones en cuatro cubos. Tuyas y con gente dormida: movilizar. Tuyas ganadas: mantener barato. Perdidas por poco y perfil afín: persuadir. Perdidas hondas: renuncia con presencia-testigo. El error es tratar los cuatro cubos con la misma agenda y el mismo gas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unidad pequeña donde el voto deja hue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matriz muestra: la sección 018 tiene 1,900 votantes registrados; tu fuerza sacó ahí 320 votos en 2021 (17%) contra 610 del rival, con participación del 49%. El censo dice que es colonia tuya histórica que envejeció y emigró su gente joven. ¿Qué cuadrante le to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rsuasión intensa: 17% demuestra que nadie te quiere ahí; hay que cambiar cabezas con mensaje nuevo y gasto publicit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4000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nuncia clara: sección perdida para siempre; ni se visita, porque recordar el 2021 desanima al equip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ovilización con cuidado: el 17% con participación del 49% puede esconder gente propia inscrita y dormida; antes de invertir, verificar en campo quiénes de los que no salieron son tuy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gnorar la sección: 1,900 votantes no mueven una elección municipal; la estrategia es para los centros de población grand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unidad pequeña donde el voto deja hue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límites de las secciones electorales son los mismos que las colonias o localidades del municipio, así que la matriz por sección se puede leer con los nombres del comité veci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a sección electoral como unidad de análisi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utoridad electoral publica resultados, cartografía y lista nominal sección por sec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sección con alta abstención y voto propio histórico es candidata a movimiento de particip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orcentaje de votación de una sección mide el rechazo ciudadano hacia cada fuerz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renuncia estratégica a secciones perdidas hondas libera recursos para el terreno que dec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 los resultados por sección de la última elección de tu municipio —están en el portal del INE o del organismo local— y arma una matriz mínima para diez secciones que conozcas: votantes registrados, participación y votos de tus dos fuerzas principales. Clasifícalas en los cuatro cuadrantes y escribe una línea de decisión por cuadrante: qué harías —o dejarías de hacer— en cada tipo de sec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1-oa02"/>
              </a:rPr>
              <a:t><![CDATA[Datos duros electorales: la sección como unidad de anál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al marcar tu sección «perdida honda» descubres que ahí está la colonia donde creciste, ese nudo en el estómago es exactamente por qué la matriz existe: para que la renuncia sea decisión y no capricho con acento sentiment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2026-10-24T11:07:09Z</dcterms:created>
  <dcterms:modified xsi:type="dcterms:W3CDTF">2026-10-24T11:07:09Z</dcterms:modified>
  <dc:title>Datos duros electorales: la sección como unidad de análisis</dc:title>
  <dc:description>Presentación editable del OA «Datos duros electorales: la sección como unidad de análisis». Enlace: https://politica.lumbre.lat/object/eel-ter-r01-oa02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