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anota, lo arregla la memori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anota, lo arregla la memori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anota, lo arregla la memori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ter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Detener la decisión: desde mañana, todo reporte de campo llega con cuaderno —contactos, temas contados, citas—; el comité decide esta semana solo reactivar el registro y esperar una vuelta de datos compar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4: dos testimonios opuestos sin registro **no se contradicen, se completan con un instrumento**; el gerente maduro no elige bando, instala el cuaderno y espera una vuelta —una semana de datos comparables vale más que un mes de adjetivos cruzados—. La 1 decide por simpatía o por el grito más reciente: «soltar el sureste» —justo tu campo de batalla— por el arrebato de un reporte oral es el manual de cómo no dirigir. La 2 es democracia de pasillo: promediar impresiones opacas produce el promedio de dos errores. La 3 suena «seria» pero es doble ceguera con recibo: la encuesta dice **qué** piensa la gente el jueves; el cuaderno dice **por qué y con qué palabras y desde cuándo** —y eso ni el cuestionario más caro lo registra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+ BUENA PRÁCTICA: los reportes de campo sin registro no son evidencia sino impresión con acento; la decisión correcta es instalar el instrumento antes de decidir, porque decidir sobre impresiones opacas solo multiplica el ruido —y la encuesta no sustituye la memoria del terri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conviene entender el porqué: **la gente no vota argumentos de despacho, vota frases que le suenan a su cocina**. El conteo te dice que «agua» es el tema dominante de la 018; la cita —«el agua no llega, llega la burocracia»— te regala el anuncio, el discurso y el argumento de debate ya dichos por la única fuente que no se puede acusar de interesada: el votante. Por eso el cuaderno es doble columna: sin conteos no hay evidencia de magnitud; sin citas hay evidencia muda que nadie sabe hablar. Regla práctica para el equipo de mensaje: antes de escribir una sola cuartilla del spot, **paseen veinte veces el cuaderno**; si ninguna frase del guion se parece a ninguna cita del terreno, el guion está naciendo en el lugar equivo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+ MÉTODO: los conteos dan la estructura del problema y su evolución; las citas dan el lenguaje, el tono y la imagen que hacen creíble el mensaje —campaña que habla «en consultor» se oye ajena, campaña que cita al votante se oye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ada promotor registra como le nace, porque el estilo propio enriquece el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, y suena a libertad cuando es pérdida: veinte promotores anotando «como les nace» son veinte diarios íntimos que **no se pueden sumar**; el lunes nadie puede responder «¿cuántas veces «basura» en la 022?» porque cada quien la anotó como «suciedad», «el tiradero» o «lo de siempre». El formato fijo no mata la observación: la ordena —los campos se llenan parejo, los temas se codifican igual, y **adentro de esa disciplina las citas conservan toda su vida**—. Las frases 1, 3 y 4 describen bien el cuaderno: conteo para magnitud, promesa registrada para cumplimiento y cobranza, textual para el mensaje. Nota el diseño discreto de esta lección: el cuaderno no es burocracia del campo, es **su memoria** —y sin memoria, todo territorio se recorre por primera vez, o sea: nun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de registro de campo: la comparabilidad exige formato único —mismos campos, misma codificación de temas—; formatos libres producen archivo anecdótico que no se puede sumar ni rastrear por sección ni por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la hoja de tu cuaderno de territorio: define los campos fijos, las dos columnas —qué tres temas vas a contar y por qué esos tres— y escribe cómo instruirías a un promotor en tres renglones. Luego responde la pregunta incómoda: ¿quién va a sumar los cuadernos cada lunes, y qué pasa con el promotor que no entregue el suy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11" r:id="rId1"/>
    <p:sldLayoutId id="2481849012" r:id="rId2"/>
    <p:sldLayoutId id="2481849013" r:id="rId3"/>
    <p:sldLayoutId id="248184901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db07b49c2e56b719c617ec533ba7c9f9b81deb6bd991b711.jpg"/>
  <Relationship Id="rId3" Type="http://schemas.openxmlformats.org/officeDocument/2006/relationships/hyperlink" Target="https://politica.lumbre.lat/object/eel-ter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2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itor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ivin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ter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registro de campo estandarizado —fecha, lugar, formato, conteos y citas textuales— que convierta las visitas en evidencia comparable y acumulable para el diagnóst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mpo sin registro se evapora: el promotor que «oyó mucho» y no anotó nada regresa con impresiones, y en comité se cuenta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volumen de voz, no por 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cuaderno de territorio: formato simpl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smo para todo el 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fecha, sección, actividad, temas que surgieron solos, citas textuales, qué se prometió—. Clave: doble columna 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úmeros comparables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 lenguaje exacto del votante)—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aderno de territorio · registro de campo · evidencia comparable · citas textuales · memoria de campañ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anota, lo arregla la memori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i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vísima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d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corrido/asamblea/visi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gie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locu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anota, lo arregla la memori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ó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18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anota, lo arregla la memori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o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asu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az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gu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anota, lo arregla la memori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y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yó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guar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t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l cuaderno de territo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s fijos, conteos comparables y citas textuales: la materia prima del diagnóst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 por hoja. Encabezado: fecha, sección, formato. Columna de conteos: temas que subieron solos, cuántas veces. Columna de citas: la frase textual entre comillas. Abajo: qué pidieron, qué prometimos. El lunes se suman los cuadernos y nace el da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no se anota, lo arregla la mem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 del comité: la coordinadora del norte reporta «pura buena onda, la gente nos quiere»; el del sureste, «ambiente malísimo, la gente odia a todos». Ninguno trajo registro. Como gerente de campaña, ¿cuál es la respuest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cluir que hay que reforzar el norte y soltar el sureste: las impresiones de coordinadores experimentados suelen acer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votación entre los coordinadores sobre quién tiene razón, y seguir la mayoría: la inteligencia del equipo promedia mej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ar el episodio por perdido, comprar una encuesta esta semana y dejar el campo hasta que el dato «serio» llegu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tener la decisión: desde mañana, todo reporte de campo llega con cuaderno —contactos, temas contados, citas—; el comité decide esta semana solo reactivar el registro y esperar una vuelta de datos comparab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no se anota, lo arregla la mem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uaderno de territorio, la cita textual del votante tiene tanto valor estratégico como el conteo de temas, porque es la materia prima directa del mensaj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registrar el trabajo de camp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temas se anotan con conteo: cuántos los mencionaron y en qué se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promotor registra como le nace, porque el estilo propio enriquece el d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prometido al vecino se asienta con nombre y fecha para poder cumplirl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citas textuales capturan el lenguaje con que el votante nombra su proble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la hoja de tu cuaderno de territorio: define los campos fijos, las dos columnas —qué tres temas vas a contar y por qué esos tres— y escribe cómo instruirías a un promotor en tres renglones. Luego responde la pregunta incómoda: ¿quién va a sumar los cuadernos cada lunes, y qué pasa con el promotor que no entregue el suyo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2-oa02"/>
              </a:rPr>
              <a:t><![CDATA[El cuaderno de territorio: registrar para no adivin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le pusiste nombre al que suma, tu cuaderno se convertirá en adorno para la foto del viernes. Y si no definiste qué pasa con el que no registra, en tres semanas solo escribirán los que ya eran disciplina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2026-10-24T09:05:38Z</dcterms:created>
  <dcterms:modified xsi:type="dcterms:W3CDTF">2026-10-24T09:05:38Z</dcterms:modified>
  <dc:title>El cuaderno de territorio: registrar para no adivinar</dc:title>
  <dc:description>Presentación editable del OA «El cuaderno de territorio: registrar para no adivinar». Enlace: https://politica.lumbre.lat/object/eel-ter-r02-oa02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