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ter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orizar es decir «no», con números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orizar es decir «no», con números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orizar es decir «no», con números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eel-ter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sección A como frente principal —voto, mensaje y fuerza suman— y B degradada a mantener barato con visita protocolaria; los recursos sobrantes, a A, no repart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3: A reúne **las tres variables y el mensaje** —2,100 dormidos son voto barato de despertar, el agua prende en las citas, el aliado aporta sede y gente—; B es un espejo: margen corto pero sin fuerza, sin mensaje y con la motivación equivocada (la foto). Degradar B a «mantener barato» no es castigarla: es **no mentirle**, y deja la puerta abierta a volver si el cuadro cambia. La 1 es el promedio cobarde: repartir igual produce dos frentes débiles y un comité conforme. La 2 confunde campaña con noticiario: la nota del centro no despierta al durmiente del sureste. La 4 suena prudente y es dispersión disfrazada: el «por si acaso» no tiene dueño ni objetivo —es presupuesto que se gasta solo—. Y una línea ética que toda priorización respeta: soltar B es **mover recursos, no comprar voluntades**; lo que priorizas son recursos, no perso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ÉCNICA de campañas (buena práctica profesional): la concentración de fuerzas en el terreno donde voto, mensaje y estructura se alinean supera a la dispersión; la visibilidad de la plaza no paga votos donde el argumento no pren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por donde se le vea. La priorización se escribe **con fecha de revisión** para poder moverla con el mismo método: si el umbral del sureste pasa de verde a rojo tres semanas, o si el escenario explota, el frente se reordena **con evidencia nueva**, no con drama. Lo que protege a la campaña es que la reasignación sea decisión de la reunión que corresponde y quede registrada en bitácora. Y el espanto de «admitir error ante el rival» es folclor: el rival no ve tu mapa interno; ve que llegas con fuerza donde llegas, y **una campaña concentrada en dos lugares siempre parece tener más gente que una repartida en diez** —mover el foco a tiempo es la mayor ventaja de la concentración—. Lo vergonzoso no es mover la prioridad: es moverla sin evidencia, a media campaña, al grito del comité más pes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+ BUENA PRÁCTICA: la prioridad es hipótesis con fecha de revisión; el tablero (indicadores de dueño y umbral) y los cambios de escenario legitiman reasignar frentes —rigidez no es disciplina, y el rival no lee tu bitácora inter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3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calendario del candidato lo dicta la agenda de invitaciones que van llegando al comité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la estrategia suicidándose por cortesía: cada invitación que aceptas porque «el comité se ofendería» es un día del candidato y un presupuesto que se van donde tu diagnóstico dijo que NO. La agenda se dicta **desde los frentes**: el resto son presencia-testigo y foto barata. Las frases 1, 2 y 4 describen bien la disciplina: frente con dueño y umbral, renuncia escrita que se defiende sola en marzo, y concentración que incomoda hoy y gana en junio. Cierra el círculo de la colección: fuentes → sección → campo → cuaderno → diagnóstico → **prioridad**. El mapa ya sabe a dónde ir; lo que sigue es ejecutar: mensaje y fuerzas por segmento, guerra diaria, día de la ur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ÉCNICA de campañas + PRINCIPIO de dirección: la agenda del candidato es el recurso escaso de la campaña y debe servir al centro de gravedad; la agenda por invitación convierte la estrategia en subasta de compromisos aje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ter-r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plica las tres preguntas a cuatro terrenos de tu contienda (real o imaginada): voto en juego, fuerza propia y costo, con tu mensaje central en la silla. Declara tus dos frentes de inversión con dueño y presupuesto, y escribe la renuncia más dolorosa con su evidencia y su fecha de revisión. Termina con la prueba del pasillo: ¿puedes explicar tu prioridad en dos frases que un promotor pueda repeti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ter-r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677" r:id="rId1"/>
    <p:sldLayoutId id="2481842678" r:id="rId2"/>
    <p:sldLayoutId id="2481842679" r:id="rId3"/>
    <p:sldLayoutId id="248184268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21fe294bb799358c009753434b3035ecc24f6d75a145e721.jpg"/>
  <Relationship Id="rId3" Type="http://schemas.openxmlformats.org/officeDocument/2006/relationships/hyperlink" Target="https://politica.lumbre.lat/object/eel-ter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ter-r03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oriz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idenci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e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el-ter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el diagnóstico en priorización territorial explícita: pocos frentes de inversión, reglas de decisión visibles y renuncias escritas que todo el equipo pueda recit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agnóstico honesto ya dice qué tienes, qué te falta y dónde duele: falta la decisión que lo convierte en campañ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 con 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ruzar cada sección por las tres preguntas que ordenan el gasto —¿cuánt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mueve?, ¿cuánt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 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, ¿cuánt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— y salir con una clasificación crud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o tres frentes de in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mantener barato, testigo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ono 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Priorizar es decir en voz alta dónde NO irem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iorización · centro de gravedad · asignación de recursos · renuncia estratégica · frentes de campañ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orizar es decir «no», con número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r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l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dad?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ten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los?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í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?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orizar es decir «no», con número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st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gana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erd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s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o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tar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orizar es decir «no», con número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u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1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tim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brero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m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i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all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so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orizar es decir «no», con número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j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íc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log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s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ác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reguntas y las cuatro canas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oto en juego, fuerza propia, costo —y mensaje en la silla: de ahí salen inversión, mantener, testigo y abando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 cada sección por tres preguntas: cuánto voto se mueve, cuánta fuerza tengo, cuánto cuesta. Súmale el mensaje: donde tu argumento conecta, vale doble. Canastas: inversión —dos o tres, con dueño y presupuesto—, mantener barato, testigo, abandono escri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iorizar es decir «no», con núme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 presupuesto y estructura para dos frentes reales. La sección A (sureste): 2,100 votos propios dormidos, mensaje de agua con tracción en citas, aliado local con sede. La sección B (centro): 900 votos en juego al 50-50, sin estructura, el mensaje local no prende, pero «ahí salen las fotos porque es la plaza principal». ¿Cómo prioriz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dos por igual: dividir el presupuesto refuerza a ambos y nadie en el comité se que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sección B primero: el centro visible genera nota, y la nota arrastra opinión pública en las últimas seman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sección A como frente principal —voto, mensaje y fuerza suman— y B degradada a mantener barato con visita protocolaria; los recursos sobrantes, a A, no reparti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a: con dos frentes posibles hay que reservar presupuesto para una tercera opción «por si acaso» el último m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iorizar es decir «no», con núme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escrita y aprobada, la priorización territorial no debe tocarse hasta el final de la campaña: cambiar de frentes a mitad del proceso sería admitir error ante el riv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priorización territorial de campañas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da frente de inversión nombra un dueño, un presupuesto y el indicador que muestra su avan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renuncia a un terreno se escribe con evidencia y fecha de revisión para poder sostener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alendario del candidato lo dicta la agenda de invitaciones que van llegando al comité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iorizar es concentrar recursos en pocos terrenos aunque incomode al cuadro del res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 las tres preguntas a cuatro terrenos de tu contienda (real o imaginada): voto en juego, fuerza propia y costo, con tu mensaje central en la silla. Declara tus dos frentes de inversión con dueño y presupuesto, y escribe la renuncia más dolorosa con su evidencia y su fecha de revisión. Termina con la prueba del pasillo: ¿puedes explicar tu prioridad en dos frases que un promotor pueda repetir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ter-r03-oa02"/>
              </a:rPr>
              <a:t><![CDATA[Priorizar con evidencia: dónde apretar y dónde so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descubres que tus «dos frentes» son en realidad los cinco que el comité siempre atendió, el ejercicio acaba de demostrarte que repartían: la renuncia que no pudiste escribir es la evide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2026-10-24T07:20:04Z</dcterms:created>
  <dcterms:modified xsi:type="dcterms:W3CDTF">2026-10-24T07:20:04Z</dcterms:modified>
  <dc:title>Priorizar con evidencia: dónde apretar y dónde soltar</dc:title>
  <dc:description>Presentación editable del OA «Priorizar con evidencia: dónde apretar y dónde soltar». Enlace: https://politica.lumbre.lat/object/eel-ter-r03-oa02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