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war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war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conteo, tu narrativa, tu guardia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conteo, tu narrativa, tu guardia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u conteo, tu narrativa, tu guardia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war-r03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tenerse al umbral acordado: con 45% no hay certeza —los bloques de actas faltantes son sesgados—; se sale con lectura de tendencia y llamado a la calma si el guion lo prevé, y la proclama llega con tendencia sólida verificada por conteo propio y juríd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3: el 45% **no es una fotografía de la elección**, es la parte ya contada, y su composición no es neutra —depende de qué municipios y qué tipo de casillas entraron primero, y eso casi siempre sesga el parcial—. El umbral acordado en frío protege al candidato de su propio partido. La 1 cede al impulso de llenar vacíos: se puede hablar **con lo que se sabe** (tendencia, llamado a esperar datos) sin proclamar lo que aún no se sabe. La 2 es el error opuesto: el mutismo total también narra —deja el relato libre para el otro lado y desmoraliza a tu base—. La 4 es ridícula en el escenario de ir arriba, pero enseña la virtud de fondo: **conceder y proclamar son ambos actos de precisión, no de temperamento**. La noche se conduce con regla, no con pul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+ BUENA PRÁCTICA de noche electoral: las proclamas se anclan a umbrales de certidumbre definidos en frío (porcentaje de actas, reversibilidad del margen), no a la ansiedad del partido; la victoria prematura desmentida cuesta más que la esp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war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el error que convierte una noche ganada en una elección perdida semanas después. El programa de resultados **digita actas**: si una transcripción se equivocó, si una casilla no contó, si un acta se alteró, el número público lo refleja y nadie lo va a descubrir por ti. Tus actas —la foto que subió tu testigo, la copia que logró tu representante— son **la evidencia contra la cual se rectifica o se impugna**; sin ellas, cualquier reclamo es opinión. Por eso la guardia de la noche sigue muy tarde: cotejar acta por acta contra lo capturado, marcar discrepancias, preparar recursos en plazo, custodiar los papeles físicos como si fueran el botín que son. La lección profunda del war room: la elección no la cierra la emoción del podio, la cierran **los documentos que llegaron completos a la sesión de cómputo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ARCO LEGAL + PRINCIPIO de fiscalización del voto: los resultados publicados son un flujo de datos, no la verdad final; la fase de cómputos distritales e impugnaciones se gana con los documentos —actas y formatos— que cada campaña cuidó desde la jor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war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 una ventaja amplia en las primeras actas, conviene proclamar rápido para instalar el rel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envuelta en la lógica más tentadora de la noche: «el que habla primero narra». Pero narrar sobre arena no es ganar el relato, es hipotecarlo: si con el 60% de actas la tendencia se estrecha, cada titular de tu proclama se voltea en tu contra y la base desmovilizada no vuelve. La proclamación tiene umbral, y el umbral lo marca el conteo, no el partido. Las frases 1, 2 y 4 son la noche bien conducida: lectura propia de actas, guiones escritos en frío y guardia hasta el último cómputo. Fórmula de cierre del war room: **la prisa es el lujo que esa noche no puedes permitirte; la precisión es la única moneda que conserva valor al día siguiente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INICIÓN + MÉTODO: las primeras actas capturadas no son una muestra representativa del total; proclamar con parciales sesgados es el manual de la noche mal conducida: la rectificación posterior nunca borra el tit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war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momentograma de noche electoral: el umbral exacto de actas y de reversibilidad con el que tu candidato proclamaría, concedería o callaría; quién lee la primera declaración y quién mantiene la narrativa intermedia; y cómo opera la guardia después del podio (cotejo de actas, discrepancias, recursos). Prueba final: ¿qué le dirías a tu partido a las nueve de la noche con 40% de actas y tres puntos de ventaj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war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4852" r:id="rId1"/>
    <p:sldLayoutId id="2481854853" r:id="rId2"/>
    <p:sldLayoutId id="2481854854" r:id="rId3"/>
    <p:sldLayoutId id="248185485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4ee5ce082e10cd3e3b7a3bb01bafe9ae07a2b1c22c003d81.jpg"/>
  <Relationship Id="rId3" Type="http://schemas.openxmlformats.org/officeDocument/2006/relationships/hyperlink" Target="https://politica.lumbre.lat/object/eel-war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war-r03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tora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rrativ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war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la noche de resultados con un tablero propio de captación y conteo, una narrativa lista para cada escenario y guardia jurídica y de discurso hasta la última acta, sin proclamar antes de tiempo ni conceder antes de tiemp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oche electoral se ga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n el conteo propio, en la narrativa y en la guardia hasta la última acta. Esta lección cierra el war room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ación y conteo paral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as actas levantadas por tus testigos;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s con 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ganar, perder, margen corto— escritos antes para que el candidato no hable a las diez con la información de las ocho;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no proclamar antes de tiempo, no conceder antes de tiem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noche electoral · conteo propio · narrativa · guardia jurídica · act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conteo, tu narrativa, tu guardi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ol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a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te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conteo, tu narrativa, tu guardi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med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pa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i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conteo, tu narrativa, tu guardi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oj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s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tiv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emp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ut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la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conteo, tu narrativa, tu guardi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xen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mid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a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ó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n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p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p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ctor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loj de la noche: conteo, narrativa y guardia en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s datos sesgados, umbral de palabra y guardia hasta la última a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loj. Al cierre, los primeros datos no son representativos: lee actas capturadas, no titulares. Habla el candidato con umbral acordado: ni proclama a medias ni concede antes de tiempo. Y la guardia sigue: actas, recursos y cómputos hasta la resolución fin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conteo, tu narrativa, tu guar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45% de actas capturadas, tu candidato va 6 puntos arriba y el partido pide «hablar ya para fijar la victoria». ¿Cuál es la conducción correcta de la noch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ablar ya: quien no ocupa el micrófono deja que el rival lo ocup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perar sin decir absolutamente nada hasta el cierre oficial del programa, aunque la tendencia sea irreversib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tenerse al umbral acordado: con 45% no hay certeza —los bloques de actas faltantes son sesgados—; se sale con lectura de tendencia y llamado a la calma si el guion lo prevé, y la proclama llega con tendencia sólida verificada por conteo propio y juríd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ceder por si los faltantes se voltean: mejor parecer humild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u conteo, tu narrativa, tu guar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noche electoral, la copia y custodia de las actas de cada casilla es irrelevante una vez que el programa oficial publica sus result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a noche electoral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nteo propio con actas capturadas da una lectura más fina que las primeras cifras public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guiones de victoria, derrota y margen corto se escriben antes de la noche, no dura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 una ventaja amplia en las primeras actas, conviene proclamar rápido para instalar el rela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guardia sigue después del podio: cómputos distritales, discrepancias y recursos en plaz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momentograma de noche electoral: el umbral exacto de actas y de reversibilidad con el que tu candidato proclamaría, concedería o callaría; quién lee la primera declaración y quién mantiene la narrativa intermedia; y cómo opera la guardia después del podio (cotejo de actas, discrepancias, recursos). Prueba final: ¿qué le dirías a tu partido a las nueve de la noche con 40% de actas y tres puntos de ventaja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war-r03-oa02"/>
              </a:rPr>
              <a:t><![CDATA[Noche electoral: datos, narrativa y guard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s únicos guiones son el discurso de victoria y el de derrota, te falta el 80% de las noches posibles: el escenario de margen corto se conduce con regla, no con improvis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2026-10-24T10:42:59Z</dcterms:created>
  <dcterms:modified xsi:type="dcterms:W3CDTF">2026-10-24T10:42:59Z</dcterms:modified>
  <dc:title>Noche electoral: datos, narrativa y guardia</dc:title>
  <dc:description>Presentación editable del OA «Noche electoral: datos, narrativa y guardia». Enlace: https://politica.lumbre.lat/object/eel-war-r03-oa02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