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con-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con-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compra saber: compra que le resuelvas»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compra saber: compra que le resuelvas»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compra saber: compra que le resuelvas»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compra saber: compra que le resuelvas»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compra saber: compra que le resuelvas»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compra saber: compra que le resuelvas»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vertirlo en un entregable claro: un producto (discurso de X minutos, con dos revisiones, entregado en tal fecha, por tal precio), acordar el alcance y el pago ANTES de empezar, aunque sea una tarifa preferente por la r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dos protege la relación Y el negocio: define producto, versiones y fecha, y fija el precio antes de invertir horas. Trabajar «gratis y ya veremos» (uno y cuatro) crea resentimiento, desorden y riesgo de no cobrar —y devalúa tu trabajo. Negarte a todo conocido (tres) desperdicia clientes legítimos. La clave no es cobrarle caro a un amigo, sino **profesionalizar el intercambio**: que la amistad determine la tarifa, no la ausencia de acuerdo. Un «favor» sin alcance es la antesala del confl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vendible es el entregable con nombre, alcance, fecha y precio acordados antes; la amistad puede dar tarifa preferente, pero no elimina el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con-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tudio / encuesta → «No sé dónde estoy ni por qué voy abajo» (reduce incertid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rategia y mensaje → «Sé que tengo problema pero no sé qué decir ni cómo orden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pacitación a voceros → «Mi equipo frente a cámara o casilla no sabe hac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rvicio se compra porque ataca un dolor: no saber, no tener rumbo, no tener equipo pr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con-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la trampa del vanidoso. La experiencia es **credencial** (da confianza, justifica el precio, baja el riesgo percibido), pero no es lo que se contrata: se contrata que le arregles «esto». Por eso el mismo consultor con 15 años de trayectoria vende cuando empaqueta un entregable y no vende cuando solo «tiene experiencia». La regla práctica: un cliente nunca despierta con «necesito experiencia»; despierta con un problema. Tu trabajo de negocio es traducir tu trayectoria en la respuesta a ese problema, con nombre, alcance y precio. La experiencia sin entregable es un currículum, no un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liente contrata la resolución de un dolor concreto con nombre y resultado; la experiencia solo importa como credencial que reduce su riesgo, no como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con-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u primer mini-catálogo: tres cosas que sabes hacer «gratis para amigos» y tradúcelas cada una a un entregable con nombre, alcance (qué entra y qué no), resultado observable y una unidad de precio (por proyecto o por hora). ¿Cuál de los tres ataca un dolor que tus contactos SÍ sienten como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con-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liente no compra saber: compra que le resuelva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de criterio a entreg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con-r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2611" r:id="rId1"/>
    <p:sldLayoutId id="2481832612" r:id="rId2"/>
    <p:sldLayoutId id="2481832613" r:id="rId3"/>
    <p:sldLayoutId id="248183261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dadc60afe471d63072390a8029a45e21e68344ac22f6b671.jpg"/>
  <Relationship Id="rId3" Type="http://schemas.openxmlformats.org/officeDocument/2006/relationships/hyperlink" Target="https://politica.lumbre.lat/object/esp-con-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n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sult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lític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esp-con-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os servicios que un cliente paga de los que regala, y traducir el criterio en entregables con valor comerci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del asesor novato es creer que vende «saber de política». No: vende ]]></a:t>
            </a:r>
            <a:r>
              <a:rPr lang="en-US" b="1" strike="noStrike" sz="2100" spc="0" u="none" cap="none">
                <a:solidFill>
                  <a:srgbClr val="1B2438">
                    <a:alpha val="100000"/>
                  </a:srgbClr>
                </a:solidFill>
                <a:latin typeface="Calibri"/>
              </a:rPr>
              <a:t><![CDATA[resultados concretos, empaquetados con nombre, alcance y precio]]></a:t>
            </a:r>
            <a:r>
              <a:rPr lang="en-US" strike="noStrike" sz="2100" spc="0" u="none" cap="none">
                <a:solidFill>
                  <a:srgbClr val="1B2438">
                    <a:alpha val="100000"/>
                  </a:srgbClr>
                </a:solidFill>
                <a:latin typeface="Calibri"/>
              </a:rPr>
              <a:t><![CDATA[. Esta lección fundacional separa lo que un cliente paga (una estrategia, un discurso, un estudio, un plan de medios, una capacitación) de lo que se da gratis («una opinión», «un consejo de pasillo») y te enseña a traducir tu conocimiento en ]]></a:t>
            </a:r>
            <a:r>
              <a:rPr lang="en-US" b="1" strike="noStrike" sz="2100" spc="0" u="none" cap="none">
                <a:solidFill>
                  <a:srgbClr val="1B2438">
                    <a:alpha val="100000"/>
                  </a:srgbClr>
                </a:solidFill>
                <a:latin typeface="Calibri"/>
              </a:rPr>
              <a:t><![CDATA[entregables]]></a:t>
            </a:r>
            <a:r>
              <a:rPr lang="en-US" strike="noStrike" sz="2100" spc="0" u="none" cap="none">
                <a:solidFill>
                  <a:srgbClr val="1B2438">
                    <a:alpha val="100000"/>
                  </a:srgbClr>
                </a:solidFill>
                <a:latin typeface="Calibri"/>
              </a:rPr>
              <a:t><![CDATA[: productos acotados que justifican una factur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sultoría · servicios · entregables · modelo de negocio · asesoría polí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compra saber: compra que le resuelvas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i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s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ri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i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l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cre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ri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dici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lo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c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ít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dico.\n\n]]></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ctura):]]></a:t>
            </a:r>
            <a:r>
              <a:rPr lang="en-US" strike="noStrike" sz="2100" spc="0" u="none" cap="none">
                <a:solidFill>
                  <a:srgbClr val="1B2438">
                    <a:alpha val="100000"/>
                  </a:srgbClr>
                </a:solidFill>
                <a:latin typeface="Calibri"/>
              </a:rPr>
              <a:t><![CD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tis.\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áli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i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compra saber: compra que le resuelvas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gocio.\n\n]]></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m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can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udio/en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enar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rateg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on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po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c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ig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ompañ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nu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ai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ódicos.\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aqu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esí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compra saber: compra que le resuelvas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0]]></a:t>
            </a:r>
          </a:p>
        </p:txBody>
      </p:sp>
      <p:sp>
        <p:nvSpPr>
          <p:cNvPr id="7" name="" descr=""/>
          <p:cNvSpPr/>
          <p:nvPr/>
        </p:nvSpPr>
        <p:spPr>
          <a:xfrm>
            <a:off x="514350" y="1219200"/>
            <a:ext cx="8115300" cy="3019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0194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l consejo al entregable: la fórmula que vuelve vendible el criterio]]></a:t>
            </a:r>
          </a:p>
        </p:txBody>
      </p:sp>
      <p:sp>
        <p:nvSpPr>
          <p:cNvPr id="10" name=""/>
          <p:cNvSpPr txBox="1"/>
          <p:nvPr/>
        </p:nvSpPr>
        <p:spPr>
          <a:xfrm>
            <a:off x="685800" y="19621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treg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du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vic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co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l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eme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cturable:\n1.]]></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mbr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la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agnóst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rra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ni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r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e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vi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char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cur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e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vor.\n2.]]></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lcanc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fini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t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é]]></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un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gab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s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can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v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mb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inito.\n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compra saber: compra que le resuelvas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0]]></a:t>
            </a:r>
          </a:p>
        </p:txBody>
      </p:sp>
      <p:sp>
        <p:nvSpPr>
          <p:cNvPr id="7" name="" descr=""/>
          <p:cNvSpPr/>
          <p:nvPr/>
        </p:nvSpPr>
        <p:spPr>
          <a:xfrm>
            <a:off x="514350" y="1219200"/>
            <a:ext cx="8115300" cy="2581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Antes/despué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bserv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d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ña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b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rmin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sa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h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n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íne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rrativ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id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l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ora.\n4.]]></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ponsabl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do.\n\nEjer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úscu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ti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mig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íbe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g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íne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mp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jerci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ie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lít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tálo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vici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compra saber: compra que le resuelvas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n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mili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vic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l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sociado):]]></a:t>
            </a:r>
            <a:r>
              <a:rPr lang="en-US" strike="noStrike" sz="2100" spc="0" u="none" cap="none">
                <a:solidFill>
                  <a:srgbClr val="1B2438">
                    <a:alpha val="100000"/>
                  </a:srgbClr>
                </a:solidFill>
                <a:latin typeface="Calibri"/>
              </a:rPr>
              <a:t><![CDATA[\n\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agnóst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estig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u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c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áli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p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du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ertidu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rateg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on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r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g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compra saber: compra que le resuelvas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rite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po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it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diti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i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paci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n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l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c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ig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ll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er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ompañ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q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compra saber: compra que le resuelvas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l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munit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agemen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tai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i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greso.\n\n]]></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ite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d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fre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u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l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rgen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gabl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ot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etibl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s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aque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tálo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tiemp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liente no compra saber: compra que le resuel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andidato te dice: «¿me echas la mano con el discurso para el arranque? Nos conocemos, lo haces rápido y ya me dices cuánto me cobras después». Según la lógica de entregables, ¿cuál es la respuesta profesional correcta?]]></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acerlo gratis por la amistad y cobrar «lo que salga» al final.]]></a:t>
            </a:r>
          </a:p>
        </p:txBody>
      </p:sp>
      <p:sp>
        <p:nvSpPr>
          <p:cNvPr id="10" name=""/>
          <p:cNvSpPr txBox="1"/>
          <p:nvPr/>
        </p:nvSpPr>
        <p:spPr>
          <a:xfrm>
            <a:off x="666750" y="336232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vertirlo en un entregable claro: un producto (discurso de X minutos, con dos revisiones, entregado en tal fecha, por tal precio), acordar el alcance y el pago ANTES de empezar, aunque sea una tarifa preferente por la rel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egarte a trabajar con conocidos para no mezclar amistad y negoci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cerlo rápido sin definir nada y mandarlo por WhatsApp esperando que te pagu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liente no compra saber: compra que le resuel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amilia de servicio con el dolor del cliente que resuelv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tudio / encuest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trategia y mensaj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pacitación a voceros]]></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é que tengo problema pero no sé qué decir ni cómo ordenarlo»]]></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i equipo frente a cámara o casilla no sabe hacerl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sé dónde estoy ni por qué voy abajo» (reduce incertidumb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liente no compra saber: compra que le resuel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experiencia y los años en el ramo son, por sí solos, el producto principal que un cliente contrata de un consulto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cliente no compra saber: compra que le resuel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u primer mini-catálogo: tres cosas que sabes hacer «gratis para amigos» y tradúcelas cada una a un entregable con nombre, alcance (qué entra y qué no), resultado observable y una unidad de precio (por proyecto o por hora). ¿Cuál de los tres ataca un dolor que tus contactos SÍ sienten como urgente?]]></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se puede delimitar ni fechar, todavía es un consejo, no un servicio.]]></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compra saber: compra que le resuelv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compra la resolución de un dolor concreto, no «experiencia» en abstrac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suelto se regala; el criterio empaquetado (entregable) se factur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ntregable tiene nombre, alcance (qué entra y qué no), antes/después observable y fecha/responsabl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familias se compran: diagnóstico, estrategia-mensaje, producción, capacitación, operación/acompañamie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compra saber: compra que le resuelv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catálogo está en la intersección de «duele al cliente» y «lo sé acotar y repet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de criterio a entrega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que el negocio empieza al empaquetar tu saber. La siguiente lección define contra quién y en qué terreno te posicionas como «el que sabe».]]></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nombre, alcance, resultado y fecha convierten un favor en servicio. La experiencia es credencial, no produc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liente no compra saber: compra que le resuel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1-oa01"/>
              </a:rPr>
              <a:t><![CDATA[Qué vende (y qué no) un consultor polít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catálogo claro, la siguiente lección te saca del océano rojo de «hago de todo para todos» y te lleva a la decisión estratégica: elegir un nicho y un posicionamiento que te hagan la opción obvia para un tipo de cl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2026-10-24T04:32:18Z</dcterms:created>
  <dcterms:modified xsi:type="dcterms:W3CDTF">2026-10-24T04:32:18Z</dcterms:modified>
  <dc:title>Qué vende (y qué no) un consultor político</dc:title>
  <dc:description>Presentación editable del OA «Qué vende (y qué no) un consultor político». Enlace: https://politica.lumbre.lat/object/esp-con-r01-oa01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