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icho: un cliente concreto con un dolor concreto y presupuesto»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icho: un cliente concreto con un dolor concreto y presupuesto»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icho: un cliente concreto con un dolor concreto y presupuesto»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icho: un cliente concreto con un dolor concreto y presupuesto»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icho: un cliente concreto con un dolor concreto y presupuesto»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icho: un cliente concreto con un dolor concreto y presupuesto»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sicionarse como especialista en estrategia para campañas municipales —donde ya tiene evidencia y casos—, con un método con nombre y una frase de nicho, y usar ese trampolín de reputación para ampliar después de forma contro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os aprovecha su activo (8 casos municipales) para volverse «el que sabe» en ese terreno, donde puede cobrar por valor y acumular referencias, y ampliar luego con credibilidad. El «todo a todos» (uno) lo devuelve a competir por precio. Saltar a presidencial sin evidencia ahí (tres) es apostar donde es genérico y pierdes contra especialistas con casos. Regalar (cuatro) no posiciona: devalúa. El nicho correcto nace de tu evidencia más fuerte, no de tu codi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osicionamiento se construye sobre evidencia real y repetible en un nicho concreto; se amplía desde un trampolín de reputación, no sobre promesas sin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ferencial de especialidad → «Soy el especialista en cadena de custodia y defensa del v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ferencial de segmento → «Trabajo con candidatas mujeres en su primera ca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ferencial de método → «Aplico un proceso propio de 5 pasos para definir la nar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pecialidad (qué), segmento (a quién) y método (cómo) son ejes reales de diferen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nfocarse no es encerrarse: es una **secuencia**, no una sentencia. Primero dominas un nicho donde tienes evidencia y generas el efecto compuesto (casos que recomiendan casos). Con esa reputación, tu «círculo» de clientes crece hacia segmentos contiguos con menor riesgo porque ya tienes credenciales que te abren puertas. Lo que SÍ es un error es intentar dominar varios nichos a la vez siendo genérico en todos. El foco es la palanca que, con el tiempo, te da libertad para ampliar; no una promesa de por vida. La disciplina de hoy compra la amplitud de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nicho es una estrategia de foco inicial para construir casos y reputación; desde ese trampolín se puede ampliar de forma controlada, no es una cárcel perpet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frase de posicionamiento completa: «Ayudo a [tipo de cliente concreto] a [resultado específico] mediante [tu diferencial/método]». Luego anota: (a) ¿tengo al menos UN caso real que la respalde? (b) ¿por qué canal me llegaría ese cliente? Si no puedes responder (a) o (b), ajusta el nicho hasta que sea cierto y acce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icho: un cliente concreto con un dolor concreto y presupuest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nicho y posi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610" r:id="rId1"/>
    <p:sldLayoutId id="2481832611" r:id="rId2"/>
    <p:sldLayoutId id="2481832612" r:id="rId3"/>
    <p:sldLayoutId id="248183261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12bee1307cbffa2a863682184b098600f1a1ce9ff459ef31.jpg"/>
  <Relationship Id="rId3" Type="http://schemas.openxmlformats.org/officeDocument/2006/relationships/hyperlink" Target="https://politica.lumbre.lat/object/esp-con-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ich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siciona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b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sp-con-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un nicho rentable y un posicionamiento diferencial que haga al consultor la opción obvia para cierto cl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ultor que «hace de todo para todos» compite por precio y se difumina. Esta lección es la decisión estratégica del negocio: qué es un nicho (un segmento con un dolor concreto y presupuesto) y cómo elegir uno rentable sin cerrarte puertas; qué es posicionamiento (el lugar que ocupas en la mente del cliente frente a alternativas) y cómo construir un diferencial honesto. Todo se traduce en que te llamen a TI por tu nombre, no a «un consulto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1]]></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icho · posicionamiento · diferencial · segmento · marca profesio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cho: un cliente concreto con un dolor concreto y presupuest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en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n:\n\n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i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leg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z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n2.]]></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cíf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r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cho: un cliente concreto con un dolor concreto y presupuest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a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n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F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lamour.\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r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u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a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r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omend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u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ez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e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j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polí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i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cho: un cliente concreto con un dolor concreto y presupuest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1]]></a:t>
            </a:r>
          </a:p>
        </p:txBody>
      </p:sp>
      <p:sp>
        <p:nvSpPr>
          <p:cNvPr id="7" name="" descr=""/>
          <p:cNvSpPr/>
          <p:nvPr/>
        </p:nvSpPr>
        <p:spPr>
          <a:xfrm>
            <a:off x="514350" y="1219200"/>
            <a:ext cx="8115300" cy="3333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sicionamiento: el lugar en la cabeza del cliente, no tu eslogan]]></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sicion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out)]]></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Ú]]></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ug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cup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e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ernati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ponib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di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n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en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are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sicion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ruy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feren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eí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s:\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pecialidad]]></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má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or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cto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stod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rr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aming».\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g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dida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je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iz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cho: un cliente concreto con un dolor concreto y presupuest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1]]></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peci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queños».\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éto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ingui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é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tap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ultado/creden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yud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r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osible»).\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cio/posi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uj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olum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egas.\n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j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feren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er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leva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l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fíci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pia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sicion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tiro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j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éx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ers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cho: un cliente concreto con un dolor concreto y presupuest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ciona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n\n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cialis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engaño.\n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s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uc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u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p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lo.\n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alú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m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cho: un cliente concreto con un dolor concreto y presupuest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fic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órico.\n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i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cio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difer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mbo.\n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i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ñ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os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cho: un cliente concreto con un dolor concreto y presupuest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inciden.\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rr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ér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é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v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on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fund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nicho: un cliente concreto con un dolor concreto y presupuest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nsultor que ha hecho estrategia para 8 campañas municipales quiere «vivir de esto» y duda entre abrirse a todo (presidenciales, congresos, empresas, municipios) o enfocarse. ¿Cuál es la decisión estratégica más sólid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todo a todos para tener más oportunidades de cerrar cualquier trabaj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1]]></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sicionarse como especialista en estrategia para campañas municipales —donde ya tiene evidencia y casos—, con un método con nombre y una frase de nicho, y usar ese trampolín de reputación para ampliar después de forma controlad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solo clientes grandes (presidenciales) porque pagan más, aunque no tenga casos ahí.]]></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alar servicios a sectores nuevos para «ganar experiencia» sin cobr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nicho: un cliente concreto con un dolor concreto y presupues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diferencial con su ejemplo hones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ferencial de especiali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ferencial de segm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ferencial de método]]></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rabajo con candidatas mujeres en su primera campaña»]]></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o un proceso propio de 5 pasos para definir la narrativ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y el especialista en cadena de custodia y defensa del vo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nicho: un cliente concreto con un dolor concreto y presupu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egir un nicho significa renunciar para siempre a trabajar con cualquier otro tipo de cl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nicho: un cliente concreto con un dolor concreto y presupuest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frase de posicionamiento completa: «Ayudo a [tipo de cliente concreto] a [resultado específico] mediante [tu diferencial/método]». Luego anota: (a) ¿tengo al menos UN caso real que la respalde? (b) ¿por qué canal me llegaría ese cliente? Si no puedes responder (a) o (b), ajusta el nicho hasta que sea cierto y accesible.]]></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posicionamiento que no tiene caso ni canal es un deseo, no una estrateg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cho: un cliente concreto con un dolor concreto y presupue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cho es un segmento de cliente (quién + dolor + presupuesto), no una temátic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icho rentable cruza dolor agudo, tu fuerza con evidencia y acceso real al dinero del cli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sicionamiento es el lugar en la mente del cliente frente a alternativas, no tu esloga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iferencial honesto se ancla en especialidad, segmento, método, resultado o posición de pre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cho: un cliente concreto con un dolor concreto y presupue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enérico compite por precio; el especialista es opción obvia, cobra por valor y compone repu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nicho y posiciona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ser «el que sabe» para alguien concreto. La ruta 2 pone el oficio a funcionar: cómo armar la propuesta que gana.]]></a:t>
            </a:r>
          </a:p>
        </p:txBody>
      </p:sp>
      <p:sp>
        <p:nvSpPr>
          <p:cNvPr id="10"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nicho = cliente + dolor + presupuesto; posicionamiento = lugar en la mente con un diferencial cierto y difícil de copi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cho: un cliente concreto con un dolor concreto y presupu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2"/>
              </a:rPr>
              <a:t><![CDATA[Nicho y posicionamiento: de qué eres «el que sab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nicho y posicionamiento claros, la siguiente lección aterriza en la venta: cómo diseñar una propuesta comercial que conecte el dolor del cliente con tu entregable y gane la contratación sin regalar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2026-10-24T04:32:17Z</dcterms:created>
  <dcterms:modified xsi:type="dcterms:W3CDTF">2026-10-24T04:32:17Z</dcterms:modified>
  <dc:title>Nicho y posicionamiento: de qué eres «el que sabe»</dc:title>
  <dc:description>Presentación editable del OA «Nicho y posicionamiento: de qué eres «el que sabe»». Enlace: https://politica.lumbre.lat/object/esp-con-r01-oa02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