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con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supuesto no es propuesta: la diferencia que gana o pierde» (2 de 8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supuesto no es propuesta: la diferencia que gana o pierde» (3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supuesto no es propuesta: la diferencia que gana o pierde» (4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supuesto no es propuesta: la diferencia que gana o pierde» (5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supuesto no es propuesta: la diferencia que gana o pierde» (6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supuesto no es propuesta: la diferencia que gana o pierde» (7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supuesto no es propuesta: la diferencia que gana o pierde» (8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gradecer y proponer presentar una propuesta breve que conecte con su objetivo, con dos paquetes (esencial e integral) y evidencia en su tipo de caso; solo ahí hablar de inversión, evitando la comparación por pre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dos **rehúye la subasta**: reconduce la comparación hacia el resultado y tu diferencial, y da grados de libertad con dos paquetes. Bajar precio (uno) entra al juego perdedor de la subasta y devalúa tu trabajo; el PDF con una cifra (tres) es exactamente «competir solo por precio» y deja que decidan contra dos números fríos. La pose «no cobro, me apasiona» (cuatro) se lee como amateur y no paga la renta. Ganas cambiando el criterio de comparación, no compitiendo en el criterio equivo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acar la conversación del precio y llevarla al valor/resultado con opciones y evidencia es la jugada que gana sin subast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ntexto y dolor del cliente (se reconoce en tu lectura) → Objetivo/resultado y alcance de entregables (qué entra y qué no) → Método, plazos y credenciales/evidencia pertinente (por qué tú) → Inversión con opciones, condiciones y siguiente paso de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se demuestra entendimiento y resultado, luego método y confianza, y el precio va al final cuando el valor ya está 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«bueno-mejor» es honesto cuando cada paquete **entrega valor real y distinto** (más alcance, más acompañamiento, más entregables). Lo que se cambia es la pregunta del cliente: de «¿sí o no?» a «¿cuál nivel necesito?». Lo deshonesto sería inflar el mismo producto a otro precio sin justificación. El piso (esencial) debe cubrir tu costo con dignidad —no es regalar— y la cima (integral) debe valer lo que cuesta. Dar opciones bien construidas respeta el presupuesto del cliente Y tu valor: gana en ambas direcciones, no engañ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opciones ofrecen grados de libertad reales al presupuesto y ambición del cliente y anclan la comparación; no es inflar sin valor sino empaquetar valor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entregable más fuerte (de las lecciones 1.1/1.2). Redacta en máximo seis líneas las secciones «dolor», «resultado» y «alcance (qué entra / qué no entra)» de una propuesta para tu cliente de nicho. ¿Tu «alcance» deja claro qué NO harás para no regalar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con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supuesto no es propuesta: la diferencia que gana o pierd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a propuesta ganad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con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611" r:id="rId1"/>
    <p:sldLayoutId id="2481832612" r:id="rId2"/>
    <p:sldLayoutId id="2481832613" r:id="rId3"/>
    <p:sldLayoutId id="248183261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f79bbdeb9c50da2aa4b4213909ca10b5cff65893e5d9c521.jpg"/>
  <Relationship Id="rId3" Type="http://schemas.openxmlformats.org/officeDocument/2006/relationships/hyperlink" Target="https://politica.lumbre.lat/object/esp-con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ues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erci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alar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sp-con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 una propuesta que conecte el dolor del cliente con un entregable, un resultado y un precio, y gane frente a la competenc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consultores pierden trabajos que deberían ganar porque entregan un «presupuesto» (una cifra y dos líneas) cuando el cliente esperaba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un diagnóstico, un plan, un resultado y un porqué tú). Esta lección te da su anatomía: las secciones que la componen, cómo conectar dolor → entregable → resultado, cómo diferenciarte sin denostar y cómo cerrar sin esperar un «te avisamos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puesta comercial · venta consultoría · alcance · opciones · cierr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énd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ú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d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b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c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.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s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s.\n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/resul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fini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.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\n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é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lav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tante.\n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/proc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ómo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.\n5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/credenci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tinente.\n6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ánto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.\n7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nticip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ciones en lugar de un precio: el «bueno-mejor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í/no/carísimo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on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encial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omendado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tegral»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uá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jo?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t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omenda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n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ib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rca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l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r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id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stig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j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-hora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i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lantill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a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rraf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óna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stig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dor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med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mon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ib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il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mos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: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D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cio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)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vá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agend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vísame»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u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ormidas»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esupuesto no es propuesta: la diferencia que gana o pie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s por un trabajo de estrategia con dos consultores más. El cliente te pide «solo el precio». ¿Cuál es la jugada comercial más sóli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ajar tu precio por debajo del de ellos para asegurar el trabaj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gradecer y proponer presentar una propuesta breve que conecte con su objetivo, con dos paquetes (esencial e integral) y evidencia en su tipo de caso; solo ahí hablar de inversión, evitando la comparación por prec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andar un PDF con una sola cifra y esperar resp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irle que no trabajas por presupuesto sino por pas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esupuesto no es propuesta: la diferencia que gana o pie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secciones de una propuesta que vende valor antes de cos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bjetivo/resultado y alcance de entregables (qué entra y qué no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étodo, plazos y credenciales/evidencia pertinente (por qué tú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versión con opciones, condiciones y siguiente paso de cier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exto y dolor del cliente (se reconoce en tu lectura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esupuesto no es propuesta: la diferencia que gana o pie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 la propuesta con dos o tres paquetes escalonados es una táctica para inflar precios sin sust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esupuesto no es propuesta: la diferencia que gana o pie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entregable más fuerte (de las lecciones 1.1/1.2). Redacta en máximo seis líneas las secciones «dolor», «resultado» y «alcance (qué entra / qué no entra)» de una propuesta para tu cliente de nicho. ¿Tu «alcance» deja claro qué NO harás para no regalar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o que no se acota en alcance se paga con horas no factur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71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 vende valor y camino; presupuesto solo da precio. Sin propuesta, compites por pre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 secciones: dolor, resultado, alcance (qué entra/no), método, credenciales, inversión y cier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 opciones escalonadas (esencial/recomendado/integral) para cambiar «sí/no» por «cuál elijo»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énciate por evidencia en su tipo de caso y reduciendo su riesgo, no bajando precio ni desprestigian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con reunión, vigencia, siguiente paso con fecha y seguimiento con valor; nunca mandes al vací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propuesta ganado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estructuras una propuesta que gana por valor. La siguiente lección asegura el otro lado del negocio: fijar precio y cobr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dolor → resultado → alcance → método → credenciales → precio → cierre. El precio se presenta cuando el valor ya está sobre la mes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 no es propuesta: la diferencia que gana o pier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1"/>
              </a:rPr>
              <a:t><![CDATA[La propuesta comercial que gana sin regalar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propuesta clara, la siguiente lección cierra el ciclo comercial: cómo fijar un precio por valor y no por horas, cómo asegurar anticipo y contrato, y cómo gestionar la cartera para que cobrar deje de ser un plei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2026-10-24T04:32:18Z</dcterms:created>
  <dcterms:modified xsi:type="dcterms:W3CDTF">2026-10-24T04:32:18Z</dcterms:modified>
  <dc:title>La propuesta comercial que gana sin regalarte</dc:title>
  <dc:description>Presentación editable del OA «La propuesta comercial que gana sin regalarte». Enlace: https://politica.lumbre.lat/object/esp-con-r02-oa01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