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2 de 8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3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4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5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6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7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8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antener el estándar de anticipo como condición de arranque (ofreciendo, si ayuda, un esquema de hitos más suave), firmarlo en contrato, y no iniciar sin ese primer pago; explicar que es tu forma de trabajo con todos los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protege el negocio sin perder al cliente bueno: mantiene la señal de seriedad (un pago inicial) y ofrece flexibilidad en la estructura (hitos), no en la existencia del anticipo. Aceptar «al final» (uno y tres) es financiarle el trabajo al cliente y aceptar el riesgo de un pago que en política suele retrasarse o no llegar. Cobrar el doble a escondidas (cuatro) es deshonesto y rompe confianza. La dureza gentil de «así trabajo, funciona así» filtra al cliente que no pagará y retiene al serio. Un cliente que exige tu estándar te respeta más, no me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nticipo es condición estándar; cederlo por miedo a perder al cliente abre la puerta al «luego te pago» que no llega. Se puede flexibilizar el esquema, no eliminar la señal de compro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cio por proyecto (fijo) → Captura el valor del resultado sin castigarte por ser eficiente ni competir por ho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 50/50 → Filtra la seriedad del cliente y te da caja, evitando el «luego te pag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 de pago y mora en contrato → Da base legal y automática para escalar un cobro sin pelear personalm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cio fijo ancla valor; anticipo ordena compromiso; cláusula de mora respalda la esca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s horas miden tu **esfuerzo**, no el **valor entregado**. Un consultor eficaz resuelve en 4 horas lo que a un novato le cuesta 40; si cobra por hora, se castiga por ser bueno. El precio por proyecto (o por valor) traslada la conversación al resultado (lección 2.1) y te deja capturar el beneficio de tu maestría. Las horas solo tienen sentido para acompañamiento abierto sin entregable definible. El criterio: si el cliente compra un **resultado**, ponle precio al **resultado**; si compra tu **tiempo disponible**, cobra horas. Confundirlos es dejar dinero en la mesa o regalar efi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bro por horas castiga la eficiencia y no captura el valor del resultado; para entregables de alto valor conviene precio por proyecto o por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l pago final se realizará cuando al cliente le sea posible y tenga disponibilidad de recurs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dos es la trampa. «Cuando le sea posible» no es un plazo: es la puerta abierta al «luego te pago» eterno, y no fija ninguna consecuencia por demora. Un contrato sano pone **plazo concreto** (15/30 días) y **efecto de la mora** (interés o suspensión). Las demás protegen al consultor: la una define el esquema de pago, la tres acota el alcance (evita revisiones infinitas gratis) y la cuatro blinda confidencialidad y propiedad. Cobrar es la parte que no se puede dejar «al buen humor» del cliente: se contractuali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upeditar el pago a la «disponibilidad» del cliente sin plazo ni consecuencia por mora lo vuelve opcional en la práct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con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 forma actual de cobrar. Escribe: (a) tu lógica de precio (¿horas, proyecto o valor?) para tu entregable estrella, (b) qué porcentaje de anticipo exigirás y cómo lo comunicarás sin incomodidad, y (c) dos cláusulas de un contrato mínimo que hoy no estás usando y te expone. ¿Cuál es tu exposición de riesgo may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ner precio: por valor, no por hora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precio y co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con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10" r:id="rId1"/>
    <p:sldLayoutId id="2481832611" r:id="rId2"/>
    <p:sldLayoutId id="2481832612" r:id="rId3"/>
    <p:sldLayoutId id="248183261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caf8f4f708d1400edd07cbe68c5192ae468e2ad86db1c061.jpg"/>
  <Relationship Id="rId3" Type="http://schemas.openxmlformats.org/officeDocument/2006/relationships/hyperlink" Target="https://politica.lumbre.lat/object/esp-co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con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icip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te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co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un precio por valor y no por horas, asegurar anticipo y contrato, y gestionar la cartera para que cobrar no sea pele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consultores brillantes que no viven de su oficio por una razón: no saben poner precio ni cobrar. Cobrar tarde o no cobrar destruye más negocios que perder clientes. Esta lección es la parte «adulta» del negocio: cómo fijar un precio anclado en el VALOR y el resultado (no en tus horas), por qué el anticipo es condición de arrancar, qué debe traer un contrato para protegerte y cómo gestionar la cartera sin volverte cobrador agresivo ni fi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cio por valor · anticipo · contrato · cartera · cob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ij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c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ur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/resul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ib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a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$X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$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ticipo no es cortés: es cond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r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%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%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/30/3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s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: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e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quipo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s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ones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ue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.\n\nPres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od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nt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s: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/alcance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tante)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go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init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lect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)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dencia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2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í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: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cep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ió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efin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o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o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sición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ersif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íp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n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er precio: por valor, no por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ndidato ofrece «la mitad al terminar y la otra mitad cuando tenga el dinero del partido, confía en mí», sin anticipo. Es tu primer gran cliente y quieres conservarlo. ¿Cuál es la decisión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eptar sin anticipo para no perder la oportunidad y confiar en que pagará al fi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antener el estándar de anticipo como condición de arranque (ofreciendo, si ayuda, un esquema de hitos más suave), firmarlo en contrato, y no iniciar sin ese primer pago; explicar que es tu forma de trabajo con todos los clien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rabajar gratis la primera mitad y cobrar todo junto al fi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brarle el doble por el riesgo, sin decir n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er precio: por valor, no por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instrumento de cobro con el problema que resuel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cio por proyecto (fij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ticipo 50/5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lazo de pago y mora en contra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ltra la seriedad del cliente y te da caja, evitando el «luego te pago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a base legal y automática para escalar un cobro sin pelear personalm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ptura el valor del resultado sin castigarte por ser eficiente ni competir por hor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er precio: por valor, no por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por horas es la mejor lógica para un consultor que entrega un resultado concreto y de alto valor, porque refleja su esfuerzo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er precio: por valor, no por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cuerdo de servicios entre un consultor y un candidato contiene una cláusula típicamente riesgosa por imprecisa. Encuentra la línea donde el consultor se desproteg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servicio se facturará con 50% al firmar y 50% a la entrega del inform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l pago final se realizará cuando al cliente le sea posible y tenga disponibilidad de recurso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alcance incluye un informe y dos reuniones; revisiones adicionales se cotizan aparte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contrato fija confidencialidad mutua y propiedad intelectual al liquidar el saldo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er precio: por valor, no por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 forma actual de cobrar. Escribe: (a) tu lógica de precio (¿horas, proyecto o valor?) para tu entregable estrella, (b) qué porcentaje de anticipo exigirás y cómo lo comunicarás sin incomodidad, y (c) dos cláusulas de un contrato mínimo que hoy no estás usando y te expone. ¿Cuál es tu exposición de riesgo may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anticipo y el plazo con consecuencia por mora son tu red contra el «luego te pago»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precio por valor/resultado (por proyecto), no por horas: las horas castigan tu efici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ticipo es condición de arranque, no cortesía; filtra seriedad y te da caja (50/50 o por hitos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rato mínimo fija alcance, plazo de pago, mora, revisiones, propiedad intelectual y confidencialida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 la cartera con sistema: factura clara, recordatorio previo, escalada y no avanzar sin cobrar el hit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ersifica para no depender de un único cliente político cuyo pago es inciert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precio y cob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cerrar y cobrar como profesional. La ruta 3 construye lo durable: el portafolio, la confianza y la ética del ofic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precio por valor, anticipo como condición, plazo y mora por escrito. «Cuando puedas» no es un plaz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 precio: por valor, no por ho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con-r02-oa02"/>
              </a:rPr>
              <a:t><![CDATA[Cobrar: precio, anticipo, contrato y cart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cobro asegurado, la ruta final mira más lejos: cómo convertir cada trabajo en un caso que alimente tu portafolio y tu reputación, y dónde están los límites éticos que protegen tu nombre a largo plaz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2026-10-24T04:32:17Z</dcterms:created>
  <dcterms:modified xsi:type="dcterms:W3CDTF">2026-10-24T04:32:17Z</dcterms:modified>
  <dc:title>Cobrar: precio, anticipo, contrato y cartera</dc:title>
  <dc:description>Presentación editable del OA «Cobrar: precio, anticipo, contrato y cartera». Enlace: https://politica.lumbre.lat/object/esp-con-r02-oa02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