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con-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ortafolio convierte trabajo pasado en clientes futuros»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ortafolio convierte trabajo pasado en clientes futuros»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ortafolio convierte trabajo pasado en clientes futuros»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ortafolio convierte trabajo pasado en clientes futuros»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ortafolio convierte trabajo pasado en clientes futuros»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ortafolio convierte trabajo pasado en clientes futuros»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ocumentar el caso de forma anonimizada con estructura S-A-R («una campaña para la gubernatura X, arrancaba rezagada, definimos marco Y, resultado medible Z»), pedir un testimonio sin apellido o la autorización explícita de qué datos sí puedes revelar, y conservarlo como a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dos es la síntesis madura: extrae el activo (situación-acción-resultado y una validación de tercero) sin exponer al cliente, negociando qué se puede mostrar. Usar su nombre sin permiso (uno) quema la confianza y posiblemente el contrato. No documentar (tres) desperdicia un caso perfecto por un falso dilema: anonimizado sigue vendiendo. Filtrar detalles «sin mencionarlo» (cuatro) puede exponerlo igual y rompe confidencialidad de hecho. La discreción bien manejada **preserva** la relación y **construye** portafolio: no son o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so anonimizado con S-A-R captura el valor comercial respetando la confidencialidad; el permiso explícito define qué se puede reve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3-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el S-A-R del caso mientras el resultado y los datos están frescos → Pedir un testimonio concreto (con permiso sobre nombre o anonimato) → Acordar con el cliente qué datos pueden revelarse y cuáles no → Integrar el caso (anonimizado o no) al portafolio y a la narrativa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 documenta primero, se pide validación, se acota la revelación y luego se incorpora al activo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3-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reputación es un **efecto compuesto de muchas entregas cumplidas**: llegar a tiempo, respetar el alcance, resolver lo prometido. Un cliente que te recomienda ocho veces por cumplir vale más que un golpe de suerte mediático. Los casos grandes suman, pero si la base no es consistente, la primera falla los borra. Además, la consistencia es lo que sostiene las referencias: quien te recomienda arriesga su nombre en cada recomendación, y lo hará solo si espera que cumplas SIEMPRE. Por eso la confianza se construye lento con disciplina y se destruye rápido con un solo atajo. Es un hábito diario, no un evento oca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nfianza se compone por consistencia (cumplir siempre, a tiempo y con calidad); los casos espectaculares ayudan pero no sustituyen el hábito de cumplir en cada proy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esp-con-r03-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e tus trabajos pasados, escribe UN caso con estructura S-A-R en máximo seis líneas (situación reconocible, tu acción con método, resultado medible). Luego decide: ¿puedes usar el nombre o debe ir anonimizado? ¿A quién le pedirías el testimonio o la referencia, y cómo se lo plantear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con-r03-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ortafolio convierte trabajo pasado en clientes futuros»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portafolio y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esp-con-r03-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2632" r:id="rId1"/>
    <p:sldLayoutId id="2481832633" r:id="rId2"/>
    <p:sldLayoutId id="2481832634" r:id="rId3"/>
    <p:sldLayoutId id="248183263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d176b62d17f3f298d6ce93072015e7aff0bb094eaa3dc2c61.jpg"/>
  <Relationship Id="rId3" Type="http://schemas.openxmlformats.org/officeDocument/2006/relationships/hyperlink" Target="https://politica.lumbre.lat/object/esp-con-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esp-con-r03-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tafol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fianz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tiv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on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esp-con-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casos en portafolio, testimonios y referencias, construyendo la confianza que baja el costo de conseguir el siguiente clien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greso de un consultor nuevo depende de conseguir cada cliente desde cero; el del establecido depende de un activo que se compone con el tiempo: la reputación y su portafolio. Esta lección enseña a ]]></a:t>
            </a:r>
            <a:r>
              <a:rPr lang="en-US" b="1" strike="noStrike" sz="2100" spc="0" u="none" cap="none">
                <a:solidFill>
                  <a:srgbClr val="1B2438">
                    <a:alpha val="100000"/>
                  </a:srgbClr>
                </a:solidFill>
                <a:latin typeface="Calibri"/>
              </a:rPr>
              <a:t><![CDATA[capturar]]></a:t>
            </a:r>
            <a:r>
              <a:rPr lang="en-US" strike="noStrike" sz="2100" spc="0" u="none" cap="none">
                <a:solidFill>
                  <a:srgbClr val="1B2438">
                    <a:alpha val="100000"/>
                  </a:srgbClr>
                </a:solidFill>
                <a:latin typeface="Calibri"/>
              </a:rPr>
              <a:t><![CDATA[ ese valor que se pierde al cerrar la puerta: cómo documentar un caso con método (situación, acción, resultado), cómo pedir testimonios y referencias sin sonar necesitado y por qué la confianza reduce el costo de venta: con ella te busca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0]]></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ortafolio · casos de éxito · testimonios · referencias · reput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ortafolio convierte trabajo pasado en clientes futuro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isl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i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most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n\n]]></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uc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R):]]></a:t>
            </a:r>
            <a:r>
              <a:rPr lang="en-US" strike="noStrike" sz="2100" spc="0" u="none" cap="none">
                <a:solidFill>
                  <a:srgbClr val="1B2438">
                    <a:alpha val="100000"/>
                  </a:srgbClr>
                </a:solidFill>
                <a:latin typeface="Calibri"/>
              </a:rPr>
              <a:t><![CDATA[\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tu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contex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l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ortafolio convierte trabajo pasado en clientes futuro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denci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ca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nocers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c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dor.\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de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u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r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i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idad.\n\n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ume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ctor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éto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ortafolio convierte trabajo pasado en clientes futuro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0]]></a:t>
            </a:r>
          </a:p>
        </p:txBody>
      </p:sp>
      <p:sp>
        <p:nvSpPr>
          <p:cNvPr id="7" name="" descr=""/>
          <p:cNvSpPr/>
          <p:nvPr/>
        </p:nvSpPr>
        <p:spPr>
          <a:xfrm>
            <a:off x="514350" y="1219200"/>
            <a:ext cx="8115300" cy="33051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estimonios y referencias: la prueba social, pedida bien]]></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id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eí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ú]]></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c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tos:\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stimon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ba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fin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aj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et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íde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err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yec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tisfech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ratitu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es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ídelo]]></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ncretand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dr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as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ul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ermis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xplíc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tener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ónimo.\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fe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gu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oma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léfo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spe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ortafolio convierte trabajo pasado en clientes futuro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0]]></a:t>
            </a:r>
          </a:p>
        </p:txBody>
      </p:sp>
      <p:sp>
        <p:nvSpPr>
          <p:cNvPr id="7" name="" descr=""/>
          <p:cNvSpPr/>
          <p:nvPr/>
        </p:nvSpPr>
        <p:spPr>
          <a:xfrm>
            <a:off x="514350" y="1219200"/>
            <a:ext cx="8115300" cy="2895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estimon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l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e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minas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i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l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sonal.\n\n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e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lí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ch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drá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fidencia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pañ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di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icade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ist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so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nonimiz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uberna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ang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5-8%»)]]></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stimon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pell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ncion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n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m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cul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n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ve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stimon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se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ubier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truy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iv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struyen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ortafolio convierte trabajo pasado en clientes futuro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o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ianz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g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erg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ís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onoc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ís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en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u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d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sp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onvenci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rr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rable:\n\n1.]]></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mp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t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rd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ca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ortafolio convierte trabajo pasado en clientes futuro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o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istencia]]></a:t>
            </a:r>
            <a:r>
              <a:rPr lang="en-US" strike="noStrike" sz="2100" spc="0" u="none" cap="none">
                <a:solidFill>
                  <a:srgbClr val="1B2438">
                    <a:alpha val="100000"/>
                  </a:srgbClr>
                </a:solidFill>
                <a:latin typeface="Calibri"/>
              </a:rPr>
              <a:t><![CDATA[.\n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cum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p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d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timo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lvid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iendo.\n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feri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om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i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ullo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ído.\n4.]]></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si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i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ortafolio convierte trabajo pasado en clientes futuro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ciste.\n5.]]></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sti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cr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é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ul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denci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s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re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u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táculo.\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sastro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umpl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m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s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m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x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u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mini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i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
        <p:nvSpPr>
          <p:cNvPr id="8"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ortafolio convierte trabajo pasado en clientes futuro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abas de cerrar con muy buenos resultados un proyecto para un candidato que, por discreción, no quiere aparecer con su nombre en tu portafolio. ¿Cómo capturas el valor del caso sin violar su confidencialidad?]]></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ner su nombre y logotipo de todos modos porque el resultado es impresionan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0]]></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ocumentar el caso de forma anonimizada con estructura S-A-R («una campaña para la gubernatura X, arrancaba rezagada, definimos marco Y, resultado medible Z»), pedir un testimonio sin apellido o la autorización explícita de qué datos sí puedes revelar, y conservarlo como activo.]]></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documentar nada porque el cliente prefiere discreción, y dejar que el caso se pierda.]]></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ar los detalles del caso en redes como anécdota sin mencionarlo a é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ortafolio convierte trabajo pasado en clientes futur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hábito de captura de un caso al cerrar un proyecto:]]></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edir un testimonio concreto (con permiso sobre nombre o anonimato)]]></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ordar con el cliente qué datos pueden revelarse y cuáles no]]></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Integrar el caso (anonimizado o no) al portafolio y a la narrativa de venta]]></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el S-A-R del caso mientras el resultado y los datos están fresc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ortafolio convierte trabajo pasado en clientes futur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putación de un consultor se construye sobre todo con grandes gestos puntuales y casos espectaculares, más que con la consistencia de muchos cumplimientos pequeñ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ortafolio convierte trabajo pasado en clientes futuro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tus trabajos pasados, escribe UN caso con estructura S-A-R en máximo seis líneas (situación reconocible, tu acción con método, resultado medible). Luego decide: ¿puedes usar el nombre o debe ir anonimizado? ¿A quién le pedirías el testimonio o la referencia, y cómo se lo plantearías?]]></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medir el resultado, el caso describe actividad, no victoria.]]></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ortafolio convierte trabajo pasado en clientes futur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ortafolio no decora: demuestra evidencia de que ya resolviste problemas como el del prospec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caso se cuenta con S-A-R: situación reconocible, tu acción con método, resultado medibl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ueba social (testimonio y referencia) vale más que tu relato; se pide al cerrar, con permiso y concreción.]]></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política el caso anonimizado preserva la confidencialidad y sigue vendiendo: discreción y portafolio no son opuest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ortafolio convierte trabajo pasado en clientes futur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ianza se compone con consistencia y reduce el costo de captar; se quema con un solo ataj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portafolio y confian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abes convertir trabajo en activo. La lección final del curso pone el límite que protege todo lo construido: la ética del consultor.]]></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S-A-R (situación, acción, resultado); pide el testimonio al cerrar con permiso; la reputación se compone cumpliendo, se quema con un ataj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ortafolio convierte trabajo pasado en clientes futu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esp-con-r03-oa01"/>
              </a:rPr>
              <a:t><![CDATA[Portafolio y confianza: el activo que se compone]]></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portafolio y la confianza como capital, queda la pregunta que decide si duras 20 años en esto o quemas tu nombre: hasta dónde llegas por un cliente y por el poder. Esa es la ética del oficio, la última lección del curs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2026-10-24T04:32:39Z</dcterms:created>
  <dcterms:modified xsi:type="dcterms:W3CDTF">2026-10-24T04:32:39Z</dcterms:modified>
  <dc:title>Portafolio y confianza: el activo que se compone</dc:title>
  <dc:description>Presentación editable del OA «Portafolio y confianza: el activo que se compone». Enlace: https://politica.lumbre.lat/object/esp-con-r03-oa01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