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8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hazar construir la campaña sobre una falsedad que sabes inventada, explicar el riesgo legal y de credibilidad, ofrecer alternativas legítimas igual de duras basadas en hechos reales y, si el cliente insiste, estar dispuesto a perder el contrato antes que firmar es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sostiene los tres criterios: no construir sobre falsedades conocidas, proteger tu credibilidad (que una mentira expuesta quema) y ofrecer valor legítimo (hay ataques reales que usar). Ejecutar (uno) te vuelve responsable de la mentira aunque «solo seas técnico»: la coautoría no se borra con la excusa de obedecer. Hacerla anónima (tres) sigue siendo tu obra y, al descubrirse, el daño recae en el cliente y en ti. Delegar a un proveedor (cuatro) es autoengaño: quien diseñó y consintió eres tú. La frase «nadie lo comprueba» suele ser falsa: en democracia hay verificadores, y el costo de que se compruebe es total. El valor real de un consultor ético es decir «esto no, pero esto otro sí y funciona igual de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suasión legítima se basa en hechos; fabricar una acusación falsa cruza a manipulación y daño al sistema. La negativa debe venir con alternativas reales y disposición a perder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amigo periodista te pide «solo un detalle» de la estrategia interna de tu cliente → Confidencialidad: la información te llegó por confianza y no se revela, ni a amigos ni en pr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llaman para asesorar al rival directo de tu cliente actual en la misma elección → Conflicto de interés: no se acepta sin transparencia y consentimiento; contaminaría estrategia y se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quiere que infles un informe para justificar seguir pagándote → Lealtad al cliente real: no explotar su ignorancia; tu valor es el criterio honesto, no crear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trampa típica (filtro, doble cliente, inflar) se resuelve con un principio distinto pero complementario de la ética del o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se es el exilio favorito del que no quiere decidir: «yo solo puse la técnica». Pero la guerra sucia, la mentira fabricada y el odio tienen **coautor**: el que diseña y ejecuta es tan responsable ante el electorado y ante su propio nombre como el que ordena. La excusa de la neutralidad técnica se cae porque elegiste el trabajo, cobras por tu criterio (no solo por tus manos) y tu reputación queda ligada a lo que sale de tu cabeza. Además, en el mundo real la responsabilidad legal (por difamación, por financiamiento ilícito) también alcanza al que ejecuta. El profesional maduro firma con su criterio, no diluye su responsabilidad e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pecialista no se vuelve inocente por delegar la decisión en el cliente; hay un piso ético propio (verdad, no dañar el sistema) que el profesional no transfiere al contr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conseguir al siguiente cliente, le conté en detalle por qué había perdido el anterior y qué estrategia interna u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dos es la traición disfrazada de venta. Usar el fracaso ajeno como anécdota de credibilidad expone información confidencial (qué estrategia usó, por qué falló) que ese cliente te entregó con confianza. El prospecto no aprende de ti: aprende lo íntimo de un tercero, y además saca una conclusión inquietante —«si habla así de su cliente anterior, hablará así de mí». Las demás son decisiones correctas: rechazar la mentira (uno), evitar el conflicto de interés (tres) y contractualizar el cobro (cuatro). La confidencialidad se sostiene precisamente cuando *no* te conviene: ahí es cuando es prueba de carác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velar la estrategia interna y el motivo de la derrota de un cliente pasado para impresionar a un prospecto rompe el secreto que ese cliente te conf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código personal del oficio en máximo cinco líneas: (a) una táctica que nunca ejecutarías aunque te la pidan y te paguen bien, (b) cómo manejarías un conflicto de interés entre dos clientes potenciales rivales, (c) qué harías si tu cliente actual te pide cruzar la línea. ¿Qué perderías al decir que no, y qué ganarías al manten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3-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flex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ínea entre persuadir y manipul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la ética del consul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3-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31" r:id="rId1"/>
    <p:sldLayoutId id="2481832632" r:id="rId2"/>
    <p:sldLayoutId id="2481832633" r:id="rId3"/>
    <p:sldLayoutId id="24818326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388de1a4901c995fa13af6d5b9c7570069d3ce645f358fb1.jpg"/>
  <Relationship Id="rId3" Type="http://schemas.openxmlformats.org/officeDocument/2006/relationships/hyperlink" Target="https://politica.lumbre.lat/object/esp-con-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é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lt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ó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g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con-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los límites éticos del oficio: confidencialidad, lealtades, manipulación, conflicto de interés y el criterio de decir que 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ultor político trabaja donde la tentación de cruzar la línea es más fuerte: campañas sucias, datos sensibles, clientes que piden «eso que nadie se atreve». Esta lección define ]]></a:t>
            </a:r>
            <a:r>
              <a:rPr lang="en-US" b="1" strike="noStrike" sz="2100" spc="0" u="none" cap="none">
                <a:solidFill>
                  <a:srgbClr val="1B2438">
                    <a:alpha val="100000"/>
                  </a:srgbClr>
                </a:solidFill>
                <a:latin typeface="Calibri"/>
              </a:rPr>
              <a:t><![CDATA[límites operativos]]></a:t>
            </a:r>
            <a:r>
              <a:rPr lang="en-US" strike="noStrike" sz="2100" spc="0" u="none" cap="none">
                <a:solidFill>
                  <a:srgbClr val="1B2438">
                    <a:alpha val="100000"/>
                  </a:srgbClr>
                </a:solidFill>
                <a:latin typeface="Calibri"/>
              </a:rPr>
              <a:t><![CDATA[: la frontera entre persuadir y manipular, cómo guardar la confidencialidad, cómo manejar el conflicto de interés, a quién eres leal cuando el cliente pide algo que daña a otros y cómo decir que no sin perder el negoc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ética profesional · confidencialidad · manipulación · conflicto de interés · decir que n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ua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p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nomí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nte]]></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ontera:]]></a:t>
            </a:r>
            <a:r>
              <a:rPr lang="en-US" strike="noStrike" sz="2100" spc="0" u="none" cap="none">
                <a:solidFill>
                  <a:srgbClr val="1B2438">
                    <a:alpha val="100000"/>
                  </a:srgbClr>
                </a:solidFill>
                <a:latin typeface="Calibri"/>
              </a:rPr>
              <a:t><![CDAT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t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u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at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p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ors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nfa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onom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s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m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d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o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ua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u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z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p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l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e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he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c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llará.\n\n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m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nfa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lse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oc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lo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eñ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dencialidad: el activo que no se puede recomprar]]></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ul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ateg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cu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ili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cer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g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gui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fió]]></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denci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res:\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uar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e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rateg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le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pu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t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écd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a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n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tru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s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form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ender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n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ilid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r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icion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r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ci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nej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t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son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id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ar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er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s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á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toco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ong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er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etidores.\n\n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re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a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fes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r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tego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p>
        </p:txBody>
      </p:sp>
      <p:sp>
        <p:nvSpPr>
          <p:cNvPr id="10" name=""/>
          <p:cNvSpPr txBox="1"/>
          <p:nvPr/>
        </p:nvSpPr>
        <p:spPr>
          <a:xfrm>
            <a:off x="685800" y="40386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s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tur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ú]]></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sol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ur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s:\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l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e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otear.\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l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ocrá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u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g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íbl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l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ñ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n\n]]></a:t>
            </a:r>
            <a:r>
              <a:rPr lang="en-US" b="1" strike="noStrike" sz="2100" spc="0" u="none" cap="none">
                <a:solidFill>
                  <a:srgbClr val="1B2438">
                    <a:alpha val="100000"/>
                  </a:srgbClr>
                </a:solidFill>
                <a:latin typeface="Calibri"/>
              </a:rPr>
              <a:t><![CDATA[Confli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m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so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i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nt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mi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denc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pe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ultáne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n\n]]></a:t>
            </a:r>
            <a:r>
              <a:rPr lang="en-US" b="1" strike="noStrike" sz="2100" spc="0" u="none" cap="none">
                <a:solidFill>
                  <a:srgbClr val="1B2438">
                    <a:alpha val="100000"/>
                  </a:srgbClr>
                </a:solidFill>
                <a:latin typeface="Calibri"/>
              </a:rPr>
              <a:t><![CDATA[Manipu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i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l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nor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entre persuadir y manipular]]></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ndidato que te contrata con buenos honorarios te pide lanzar, en las últimas 72 horas, una acusación grave y falsa sobre su rival («sabes que robó») de la que tú sabes que no es cierta, «porque al final nadie comprueba estas cosas». ¿Cuál es la respuesta profesional correct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jecutarla: el cliente manda y paga, y tú solo eres un técnico; además «nadie lo comprue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hazar construir la campaña sobre una falsedad que sabes inventada, explicar el riesgo legal y de credibilidad, ofrecer alternativas legítimas igual de duras basadas en hechos reales y, si el cliente insiste, estar dispuesto a perder el contrato antes que firmar esa operación.]]></a:t>
            </a:r>
          </a:p>
        </p:txBody>
      </p:sp>
      <p:sp>
        <p:nvSpPr>
          <p:cNvPr id="8" name=""/>
          <p:cNvSpPr txBox="1"/>
          <p:nvPr/>
        </p:nvSpPr>
        <p:spPr>
          <a:xfrm>
            <a:off x="666750" y="28575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cerla pero de forma anónima para que no se note que vino de ti.]]></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garte en privado pero dejar que un proveedor externo tuyo lo ejecute sin involucrar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entre persuadir y manipul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el principio ético que la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amigo periodista te pide «solo un detalle» de la estrategia interna de tu cliente]]></a:t>
            </a:r>
          </a:p>
        </p:txBody>
      </p:sp>
      <p:sp>
        <p:nvSpPr>
          <p:cNvPr id="11"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llaman para asesorar al rival directo de tu cliente actual en la misma elección]]></a:t>
            </a:r>
          </a:p>
        </p:txBody>
      </p:sp>
      <p:sp>
        <p:nvSpPr>
          <p:cNvPr id="12" name=""/>
          <p:cNvSpPr txBox="1"/>
          <p:nvPr/>
        </p:nvSpPr>
        <p:spPr>
          <a:xfrm>
            <a:off x="514350" y="36004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quiere que infles un informe para justificar seguir pagándo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licto de interés: no se acepta sin transparencia y consentimiento; contaminaría estrategia y secreto]]></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altad al cliente real: no explotar su ignorancia; tu valor es el criterio honesto, no crear dependencia]]></a:t>
            </a:r>
          </a:p>
        </p:txBody>
      </p:sp>
      <p:sp>
        <p:nvSpPr>
          <p:cNvPr id="10" name=""/>
          <p:cNvSpPr txBox="1"/>
          <p:nvPr/>
        </p:nvSpPr>
        <p:spPr>
          <a:xfrm>
            <a:off x="628650" y="28289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dencialidad: la información te llegó por confianza y no se revela, ni a amigos ni en priv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entre persuadir y manipul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consultor «solo eres un técnico»: la responsabilidad ética de una campaña la tiene únicamente el candidato, así que puedes ejecutar cualquier táctica que él ordene sin compromiso person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entre persuadir y manipu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sultor narra sus decisiones «éticas». Encuentra la línea donde su razonamiento traiciona la confidencialidad:]]></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uncié a un cliente que me pedía una acusación que yo sabía fals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conseguir al siguiente cliente, le conté en detalle por qué había perdido el anterior y qué estrategia interna usó.»]]></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hacé asesorar a dos rivales de la misma elección al mismo tiemp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egocié mi honorario antes de arrancar, por contrato y con anticip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línea entre persuadir y manipular]]></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código personal del oficio en máximo cinco líneas: (a) una táctica que nunca ejecutarías aunque te la pidan y te paguen bien, (b) cómo manejarías un conflicto de interés entre dos clientes potenciales rivales, (c) qué harías si tu cliente actual te pide cruzar la línea. ¿Qué perderías al decir que no, y qué ganarías al mantenerl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criterio para rechazar un trabajo define qué clase de consultor serás dentro de diez añ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suadir es enfatizar hechos; manipular es fabricar o anular el juicio del votante. La frontera es la verdad conocida y su autonomí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idencialidad es un activo que no se recompra: guarda lo del cliente, no uses A para venderle a B, protege el dat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lealtades (cliente, sistema democrático, tu criterio): ningún cliente te compra el derecho a dañar a otr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flicto de interés se gestiona con transparencia y rechazo del doble trabajo simultáneo; el «solo soy técnico» no exone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que no es una decisión de inversión: pierdes un trabajo hoy, proteges veinte años de nomb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la ética del consult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letaste el curso y, con él, una especialización. Tu técnica ahora tiene límites que la hacen sostenible: el criterio para decir que no es parte de lo que vende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os cuatro anclajes: persuadir no es mentir; la confidencialidad no se revela ni cuando conviene; el «soy técnico» no exonera; y decir que no es proteger el nombre a diez añ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ínea entre persuadir y manipu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2"/>
              </a:rPr>
              <a:t><![CDATA[La ética del consultor: hasta dónde lleg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cierre del curso de consultoría y de la especialización: el oficio se aprende en tres partes —qué vendes y a quién, cómo lo vendes y lo cobras, y hasta dónde llegas con lo que sabes. La técnica sin ética es una cuenta que algún día se cobra sola; la ética sin técnica es una buena intención que no da de comer. El consultor que dura veinte años y bien cultiva las tres: valor real, negocio ordenado y límites que lo hacen confiable. Ese es el estándar de Escuela Lumbr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2026-10-24T04:32:38Z</dcterms:created>
  <dcterms:modified xsi:type="dcterms:W3CDTF">2026-10-24T04:32:38Z</dcterms:modified>
  <dc:title>La ética del consultor: hasta dónde llegar</dc:title>
  <dc:description>Presentación editable del OA «La ética del consultor: hasta dónde llegar». Enlace: https://politica.lumbre.lat/object/esp-con-r03-oa02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