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jor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jor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mesa directiva: quiénes mandan en la casilla» (2 de 7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mesa directiva: quiénes mandan en la casilla» (3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mesa directiva: quiénes mandan en la casilla» (4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mesa directiva: quiénes mandan en la casilla» (5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mesa directiva: quiénes mandan en la casilla» (6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mesa directiva: quiénes mandan en la casilla» (7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 instalar la casilla: la ley exige la mesa completa (presidente, secretario y al menos un escrutador, titulares o suplentes); sin presidente la casilla no abre y se levanta el acta de no instalación, notificando al consejo distrit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dos es el procedimiento correcto. La ley electoral mexicana condiciona la instalación a la presencia de la mesa completa; el presidente es insustituible por un improvisado (tres), porque su firma y responsabilidad son parte de la fe pública de la casilla. Abrir sin él (uno) invalida la votación. Esperar sin actuar (cuatro) desperdicia la jornada: la decisión tiene hora límite y se documenta para que el consejo tome medidas. La lección operativa: la defensa del voto empieza por asegurar que SUS funcionarios y suplentes estén localizados y presentes a las 8:00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instalación requiere la mesa completa; sin presidente (titular o suplente) no se abre la casilla y se documenta la no instal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jor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omparecencia e identificación de los funcionarios de la mesa (8:00) → Verificación del local: voto libre y secreto, sin proselitismo → Recepción y conteo del material y paquetes frente a testigos → Apertura pública de sellos/candados y constancia en el lib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mero se constituye la mesa, luego el local, después entra y se revisa el material, y al final se abre en públ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jor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Su función es de **observación y fe cruzada**: presenciar cada acto, verificar que el procedimiento se cumpla y firmar —o negarse a firmar dejando la razón— las actas. No sustituyen ni mandan sobre la mesa directiva, que es la única autoridad de la casilla. Confundir vigilancia con dirección generaría caos y la anulación. Lo que sí pueden (y deben) hacer: documentar cualquier irregularidad en el acta de jornada, porque esa constancia es la base de una futura impugnación. Son los contrapesos ciudadanos dentro del loc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representantes y testigos VIGILAN y pueden hacer constar observaciones en el acta, pero no gobiernan ni deciden la casilla: eso corresponde a la mesa direc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sp-jor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magina que eres el representante general de un partido ante 40 casillas de un municipio. Con base en esta lección, lista las tres acciones PREVIAS al día D que harías para que ninguna casilla se quede sin abrir o se anule por error de mesa (piensa en funcionarios, suplentes y capacitación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jor-r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mesa directiva: quiénes mandan en la casilla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funcionarios e instal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sp-jor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284" r:id="rId1"/>
    <p:sldLayoutId id="2481856285" r:id="rId2"/>
    <p:sldLayoutId id="2481856286" r:id="rId3"/>
    <p:sldLayoutId id="248185628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43a77b0f85ad13b083efaedffd375316ca5dcae6927ac141.jpg"/>
  <Relationship Id="rId3" Type="http://schemas.openxmlformats.org/officeDocument/2006/relationships/hyperlink" Target="https://politica.lumbre.lat/object/esp-jor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sp-jor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vi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ncionar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il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stala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esp-jor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la designación, capacitación e instalación de la mesa directiva de casilla y la responsabilidad de cada funcionari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jornada electoral no empieza a las 8 del día D: empieza semanas antes, cuando el partido sorteó y capacitó a los ciudadanos que integrarán las mesas directivas de casilla. Una casilla mal instalada está en riesgo de anulación. Este curso operativo arranca por el principio: quién es cada funcionario (presidente, secretario, escrutadores y suplentes), qué debe saber antes de abrir y por qué la preparación es la primera trinchera del vo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asilla · funcionarios de mesa directiva · instalación · jornada electoral · capacitació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sa directiva: quiénes mandan en la casilla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a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i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rte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l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y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cias:\n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(a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x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io(a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r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e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idente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sto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sa directiva: quiénes mandan en la casilla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utin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tari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utador(es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utin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ter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entan»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r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ut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itul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lente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9:00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sa directiva: quiénes mandan en la casilla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ncionario no capacitado = casilla en riesg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rtea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fe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ctiv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utin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sa directiva: quiénes mandan en la casilla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iv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la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n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le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d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ta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n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sa directiva: quiénes mandan en la casilla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ci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rmi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icta:\n\n1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ec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8:00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l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/cred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s.\n2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sa directiva: quiénes mandan en la casilla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mpara/cas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selit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alla»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).\n3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mpa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ernil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.\n4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r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sa directiva: quiénes mandan en la casilla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ado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mesa directiva: quiénes mandan en la casi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 las 9:15 de la mañana del día D en una casilla. No se presentó el presidente titular ni ninguno de sus suplentes; sí están el secretario y los dos escrutadores. ¿Qué proced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brir la casilla igualmente: con secretario y escrutadores hay suficiente mesa para oper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instalar la casilla: la ley exige la mesa completa (presidente, secretario y al menos un escrutador, titulares o suplentes); sin presidente la casilla no abre y se levanta el acta de no instalación, notificando al consejo distrit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egir entre el público a un presidente para poder abrir rápi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perar todo el día a ver si llega el presidente, manteniendo la gente forma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mesa directiva: quiénes mandan en la casi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secuencia de instalación de la casilla la mañana del día D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ificación del local: voto libre y secreto, sin proselitism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cepción y conteo del material y paquetes frente a testig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pertura pública de sellos/candados y constancia en el libr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mparecencia e identificación de los funcionarios de la mesa (8:00)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mesa directiva: quiénes mandan en la casi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representantes de partido y los testigos sociales pueden dirigir la sesión de la casilla y decidir el conteo si están en desacuerdo con el presid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mesa directiva: quiénes mandan en la casi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que eres el representante general de un partido ante 40 casillas de un municipio. Con base en esta lección, lista las tres acciones PREVIAS al día D que harías para que ninguna casilla se quede sin abrir o se anule por error de mesa (piensa en funcionarios, suplentes y capacitación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casilla se defiende antes del día D: nombrar, ubicar y capacitar a tus funcionarios y suplent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sa directiva: quiénes mandan en la casil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sa directiva (presidente, secretario, dos escrutadores, con suplentes) es insustituible: sin ella la casilla no se insta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sidente dirige y firma; el secretario da fe y custodia el libro; los escrutadores computa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nstalación sigue una secuencia: comparecencia, verificación del local, recepción del material y apertura públic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acto es público y documentado; representantes y testigos vigilan y hacen constar, pero no gobierna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sa directiva: quiénes mandan en la casil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fensa del voto empieza antes del día D: funcionarios nombrados, localizados y capacitado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funcionarios e instal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tienes la base: una casilla la sostiene una mesa completa y capacitada. La siguiente lección revisa el material, las acreditaciones y quién vigila el dí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sin presidente, secretario y al menos un escrutador (titulares o suplentes) la casilla NO se instala. La mesa se garantiza antes del día 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sa directiva: quiénes mandan en la cas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sp-jor-r01-oa01"/>
              </a:rPr>
              <a:t><![CDATA[La cadena previa: funcionarios de casilla e insta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 mesa constituida, la siguiente lección revisa el segundo pilar de la preparación: el material electoral que debe llegar completo, y las personas que lo vigilan —testigos, representantes y observadores— que hacen de la casilla un acto público y verificabl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2026-10-24T11:06:51Z</dcterms:created>
  <dcterms:modified xsi:type="dcterms:W3CDTF">2026-10-24T11:06:51Z</dcterms:modified>
  <dc:title>La cadena previa: funcionarios de casilla e instalación</dc:title>
  <dc:description>Presentación editable del OA «La cadena previa: funcionarios de casilla e instalación». Enlace: https://politica.lumbre.lat/object/esp-jor-r01-oa01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