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jor-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jor-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cidencia se defiende documentándola en el momento»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cidencia se defiende documentándola en el momento»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cidencia se defiende documentándola en el momento»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cidencia se defiende documentándola en el momento»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cidencia se defiende documentándola en el momento»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cidencia se defiende documentándola en el momento»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bar el cierre anticipado ilegal documentado en el acta (incidencia firmada), solicitar el recuento en el cómputo distrital alegando vicio determinante y, si no se corrige, impugnar ante el tribunal en plazo aportando el acta y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sigue la escalera real: la **prueba** del cierre ilegal (acta con incidencia firmada) sustenta el **recuento** por causal de vicio, y si el consejo no lo corrige, la **impugnación en plazo** ante el tribunal. Exigir nulidad total por una casilla (tres) ignora el principio de determinancia y la proporcionalidad (solo casillas que afecten el resultado). Callar (cuatro) deja precluir el derecho por el plazo. Reclamar en redes (uno) no es vía jurídica: sin acta y sin escrito en plazo, el voto no se defiende. La diferencia de 300 votos frente a una casilla que pudo tener cientos es justo lo que hace «determinante» el 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fensa se construye con la incidencia documentada, el recuento por vicio determinante y la impugnación en plazo con prueba; no con presión mediática ni espera pa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jor-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derecho electoral aplica el principio de **conservación de los actos válidos** y la exigencia de **determinancia**: solo se anula la casilla (o la elección) cuando el vicio es una causal legal y **pudo influir de manera determinante en el resultado**, lo cual quien impugna debe **probar** con números. De otro modo, cualquier falta cosmética tumbaría la voluntad ciudadana y abriría la puerta a impugnar todo sin base. Esto obliga al defensor del voto a ser preciso: identificar el vicio causal, documentarlo y demostrar con las actas que movió el resultado. La emoción del «me robaron» se traduce a técnica proba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ulidad exige que el vicio esté previsto como causal y sea determinante para el resultado; no todo error anula, y debe probarse esa determin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jor-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sladar el paquete sin acta de entrega-recepción → Se pierde la trazabilidad: no hay prueba de quién tuvo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olver a sellar el paquete sin constancia → Abre la sospecha de manipulación del contenido entre t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uardar la urna de noche sin registro de custodio → Interrumpe la vigilancia continua del voto exigida e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raspaso o manipulación sin documento rompe un eslabón de la cadena que garantiza que el voto llegó i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jor-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el «protocolo de defensa del voto» de un partido para el día D en máximo cinco pasos, integrando: qué se hace constar en acta, quién custodia la copia del acta, cómo se arma la contabilidad alterna y en qué casos se pide recuento o impug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jor-r03-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cidencia se defiende documentándola en el moment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defender el v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jor-r03-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269" r:id="rId1"/>
    <p:sldLayoutId id="2481849270" r:id="rId2"/>
    <p:sldLayoutId id="2481849271" r:id="rId3"/>
    <p:sldLayoutId id="24818492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5f9bf0228076d0f5f593465b50c624681bf1ab0ffa44f601.jpg"/>
  <Relationship Id="rId3" Type="http://schemas.openxmlformats.org/officeDocument/2006/relationships/hyperlink" Target="https://politica.lumbre.lat/object/esp-jor-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3-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ide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e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stod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fend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sp-jor-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incidencias, levantar la cadena de custodia de paquetes y actas, y conocer las vías para defender el voto en el día y tras é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nar o perder una elección a veces se decide en un detalle: un sello roto sin constancia o una casilla que cerró antes de hora. Defender el voto es un trabajo probatorio que se hace EN el momento: documentar cada incidencia, blindar la cadena de custodia del paquete y conocer las vías institucionales (recuento, inconformidad, juicio ante el tribunal). Esta lección final es el manual de defensa: causales de nulidad de casilla, plazos de impugnación y defensa del voto en caden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fensa del voto · cadena de custodia · incidencias · nulidad de casilla · impugn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elit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nd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u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n\n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men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ornada]]></a:t>
            </a:r>
            <a:r>
              <a:rPr lang="en-US" strike="noStrike" sz="2100" spc="0" u="none" cap="none">
                <a:solidFill>
                  <a:srgbClr val="1B2438">
                    <a:alpha val="100000"/>
                  </a:srgbClr>
                </a:solidFill>
                <a:latin typeface="Calibri"/>
              </a:rPr>
              <a:t><![C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st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ex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uti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sta.\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gu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0]]></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dena de custodia: el voto no se puede perder de vista ni un tramo]]></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de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stod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teri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ecto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r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le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que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me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aspas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tal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lab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en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e.\n\n]]></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n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rítico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omp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ulidad):]]></a:t>
            </a:r>
            <a:r>
              <a:rPr lang="en-US" strike="noStrike" sz="2000" spc="0" u="none" cap="none">
                <a:solidFill>
                  <a:srgbClr val="1B2438">
                    <a:alpha val="100000"/>
                  </a:srgbClr>
                </a:solidFill>
                <a:latin typeface="Calibri"/>
              </a:rPr>
              <a:t><![CDA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s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que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a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stod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zabilidad.\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ertura/sel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que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0]]></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omp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l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us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stigación.\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ard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ctu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er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quet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pu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gua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s.\n\n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stod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eca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teg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an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s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ip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que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u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p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r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rde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up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b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ámi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p>
        </p:txBody>
      </p:sp>
      <p:sp>
        <p:nvSpPr>
          <p:cNvPr id="10" name=""/>
          <p:cNvSpPr txBox="1"/>
          <p:nvPr/>
        </p:nvSpPr>
        <p:spPr>
          <a:xfrm>
            <a:off x="685800" y="37242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s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a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ís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luyen):\n\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l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toria.\n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pu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r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onform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ugn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bu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cto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p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d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ch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s).\n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eri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PJ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al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d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la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id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t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n\n]]></a:t>
            </a:r>
            <a:r>
              <a:rPr lang="en-US" b="1" strike="noStrike" sz="2100" spc="0" u="none" cap="none">
                <a:solidFill>
                  <a:srgbClr val="1B2438">
                    <a:alpha val="100000"/>
                  </a:srgbClr>
                </a:solidFill>
                <a:latin typeface="Calibri"/>
              </a:rPr>
              <a:t><![CDATA[Caus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ípic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l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íc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c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gua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bal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termin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termina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bar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incidencia se defiende documentándola en el momen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asilla cerró a las 16:00 —dos horas antes de la hora legal— sin causa reglada, y tu partido perdió el distrito por 300 votos. Para defender el voto, ¿cuál es la ruta correcta y su fundamen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lamar en redes sociales esa noche para presionar un recuento.]]></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ar el cierre anticipado ilegal documentado en el acta (incidencia firmada), solicitar el recuento en el cómputo distrital alegando vicio determinante y, si no se corrige, impugnar ante el tribunal en plazo aportando el acta y la prueb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que se anule toda la elección solo porque una casilla cerró mal.]]></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el resultado final sin actuar, porque el error es evid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incidencia se defiende documentándola en el mom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lquier irregularidad cometida en una casilla, por menor que sea, obliga a anular esa casilla y su result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incidencia se defiende documentándola en el mom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unto crítico con el riesgo para la cadena de custodi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rasladar el paquete sin acta de entrega-recep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olver a sellar el paquete sin consta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uardar la urna de noche sin registro de custodio]]></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bre la sospecha de manipulación del contenido entre tramos]]></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terrumpe la vigilancia continua del voto exigida en el dí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pierde la trazabilidad: no hay prueba de quién tuvo el materi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incidencia se defiende documentándola en el momen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 el «protocolo de defensa del voto» de un partido para el día D en máximo cinco pasos, integrando: qué se hace constar en acta, quién custodia la copia del acta, cómo se arma la contabilidad alterna y en qué casos se pide recuento o impugnación.]]></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ada paso debe terminar en un documento o un plazo: la defensa es probatoria y temporal.]]></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fensa del voto es probatoria: se documenta cada incidencia en acta y libro, con firmas, en el mome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dena de custodia registra quién tiene el material en cada traspaso; una ruptura es causal de investiga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ías escalonadas: constancia en casilla, recuento en el cómputo, impugnación ante el consejo/tribunal, en plazos brevísimo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ulidad exige vicio causal y determinancia probada en el resultado; no cualquier error anu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ta propia (la toma de acta) es el arma: sin copia y sin escrito en plazo, el voto robado no se puede recuper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efender el vo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letas la especialización de la jornada electoral: de instalar la casilla a defender el voto ante el tribunal. Es el oficio operativo del día D.]]></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o no documentado no existe; la cadena de custodia no se rompe; y la nulidad requiere vicio causal determinante y prob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cidencia se defiende documentándola en el mom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3-oa02"/>
              </a:rPr>
              <a:t><![CDATA[Incidencias y cadena de custodia: defender el vo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o cierras «El día de la jornada electoral». Llevas el manual completo del día D: la instalación, el material, la votación, el escrutinio, las capas del resultado y la defensa del voto. El curso siguiente cambia de terreno por completo: la consultoría política como oficio y como negoc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2026-10-24T09:09:56Z</dcterms:created>
  <dcterms:modified xsi:type="dcterms:W3CDTF">2026-10-24T09:09:56Z</dcterms:modified>
  <dc:title>Incidencias y cadena de custodia: defender el voto</dc:title>
  <dc:description>Presentación editable del OA «Incidencias y cadena de custodia: defender el voto». Enlace: https://politica.lumbre.lat/object/esp-jor-r03-oa02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