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opi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opi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pinión pública se forma, no se lee» (2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pinión pública se forma, no se lee» (3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pinión pública se forma, no se lee» (4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pinión pública se forma, no se lee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s redes solo expresan a quienes se sienten en mayoría; puede que gran parte del 70% rechace pero calle (espiral del silencio). Ni la encuesta ni las redes son «la realidad»: miden la opinión que se expresa, no la que se s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dos es la lectura correcta. Encuesta y redes son instrumentos distintos con sesgos distintos: la encuesta fuerza expresión privada anónima (puede captar callados); las redes premian lo que ya es mayoritario y visibiliza a los que no callan. Ninguna es «la verdad»: ambas son recortes de la opinión expresable. Descartar la encuesta por incómoda (uno) o descartar el clima (tres) son los dos extremos del amateur. La cuatro confunde: no miden lo mismo ni la brecha 70%-minoría se explica por margen de err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cuesta y redes captan la opinión EXPRESADA, no la sentida; la espiral del silencio explica que en silencio haya mayorías re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opi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Opinión individual → Una vecina que está en duda sobre la reforma y aún no la formula del to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 de grupo → Los comerciantes del centro que en bloque rechazan el nuevo regla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 pública (clima) → La sensación generalizada de que «todo el mundo» exige segu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res niveles: lo que creo yo, lo que dice mi grupo, lo que se siente como voz comú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opi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en términos absolutos, aunque casi cierto en la práctica. La exposición mediática es un acelerador, no la única fuente: un tema entra por la experiencia directa (me cortaron la luz), por el boca a boca o por una crisis. Lo que sí es real es que, sin visibilidad, la opinión se forma más lenta y difusa, y quien domina la agenda domina la velocidad y el marco del debate. Por eso la lección siguiente estudia precisamente cómo se sube y se baja un tema en esa age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temas pueden entrar por experiencia directa, boca a boca, redes o crisis; pero la agenda da un «acelerador». Sin visibilidad, la opinión latente se forma más lento y con menos claridad, no es impo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opi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 tema político local del que se habla poco pero que a la gente le afecta (agua, baches, un servicio). Describe en tres líneas: ¿cómo está hoy la opinión (latente o expresada)? ¿Qué nivel predomina (individual, de grupo, clima)? ¿Qué tendría que pasar para que se volviera opinión pública visi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opi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pinión pública se forma, no se le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anatomía de la opinión públ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opi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4845" r:id="rId1"/>
    <p:sldLayoutId id="2481854846" r:id="rId2"/>
    <p:sldLayoutId id="2481854847" r:id="rId3"/>
    <p:sldLayoutId id="248185484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d827203b7d8375e09f20f736c5ba70c7ad6988e19c28ba81.jpg"/>
  <Relationship Id="rId3" Type="http://schemas.openxmlformats.org/officeDocument/2006/relationships/hyperlink" Target="https://politica.lumbre.lat/object/esp-opi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opi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pin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(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de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ruye)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sp-opi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la opinión pública como construcción social y comunicacional, distinguir sus niveles y el papel del comunicador en formarl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yoría imagina la opinión pública como un termómetro: algo que «ya está» en la gente y que la encuesta solo lee. El profesional sabe que es otra cosa: una construcción que se forma, se jerarquiza y se mueve. Antes de que alguien opine, tuvo que enterarse del tema, y alguien decidió que ese tema existiera. Esta lección te da su anatomía —niveles, componentes y por qué quien define la agenda define el terreno del debate— para que dejes de «leerla» y empieces a trabajar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opinión pública · agenda · comunicación · percepció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pinión pública se forma, no se lee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d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eva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r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ectiv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ev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úblic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ifi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in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)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pinión pública se forma, no se lee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ircul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do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em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in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iculada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teu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d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pinión pública se forma, no se lee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337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337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spiral del silencio: por qué «ganar» la opinión es ganar la expres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itólo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sabeth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elle-Neuman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ir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o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t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do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2194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u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r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sl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y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lima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pinión pública se forma, no se lee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90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90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1609725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gnit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é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orsion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orí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.\n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ect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o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o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atí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.\n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at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ría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vot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st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t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erse.\n\n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formad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nead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ten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pinión pública se forma, no se lee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e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gnitiv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o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fectiv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ativo)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icion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ritm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d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entraliz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t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scubr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bric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nor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opinión pública se forma, no se le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ncuesta dice que «el 70% rechaza la reforma», pero en la calle y en redes el rechazo parece minoría. Como asesor, ¿cuál es la lectura profesional de la aparente contradic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encuesta miente; el clima real es el que se ve en red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redes solo expresan a quienes se sienten en mayoría; puede que gran parte del 70% rechace pero calle (espiral del silencio). Ni la encuesta ni las redes son «la realidad»: miden la opinión que se expresa, no la que se sien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clima en redes es irrelevante para la política: solo cuenta el número de la encues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mbas miden lo mismo; la diferencia es margen de err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opinión pública se forma, no se le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nivel de opinión con su ejempl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Opinión individu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Opinión de grup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Opinión pública (clima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s comerciantes del centro que en bloque rechazan el nuevo reglament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sensación generalizada de que «todo el mundo» exige segur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85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vecina que está en duda sobre la reforma y aún no la formula del tod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opinión pública se forma, no se le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tema no aparece en la agenda mediática, es imposible que forme opinión pública sobre é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opinión pública se forma, no se le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 tema político local del que se habla poco pero que a la gente le afecta (agua, baches, un servicio). Describe en tres líneas: ¿cómo está hoy la opinión (latente o expresada)? ¿Qué nivel predomina (individual, de grupo, clima)? ¿Qué tendría que pasar para que se volviera opinión pública visi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materia prima del comunicador es distinguir lo que se calla de lo que se gri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pinión pública se forma, no se le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pinión pública es un PROCESO de formación, no un dato fijo que la encuesta solo le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niveles: opinión individual (lo que creo), de grupo (lo que dice mi comunidad) y pública/clima (lo que se siente como voz común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componentes: cognitivo (sé), afectivo (siento) y conativo (haría); la opinión formada los aline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piral del silencio: se expresa lo que se percibe mayoritario; las mayorías calladas existen y no las ven las red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pinión pública se forma, no se le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municador no descubre la opinión pública: participa en fabricarla con cada mensaje y cada silenci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anatomía de la opinión públ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ves la opinión pública como construcción con niveles y componentes. La siguiente lección baja a la mecánica: cómo un tema sube, se sostiene y baja en la agen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encuesta y redes miden la opinión EXPRESADA, no la SENTIDA; la espiral del silencio explica las mayorías callad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pinión pública se forma, no se le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opi-r01-oa01"/>
              </a:rPr>
              <a:t><![CDATA[Qué es la opinión pública (y por qué no se mide, se construy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anatomía clara, la siguiente lección estudia el motor más poderoso de esa construcción: el setting de agenda, la regla por la que los medios no dicen qué pensar, pero sí en qué pensa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2026-10-24T10:42:52Z</dcterms:created>
  <dcterms:modified xsi:type="dcterms:W3CDTF">2026-10-24T10:42:52Z</dcterms:modified>
  <dc:title>Qué es la opinión pública (y por qué no se mide, se construye)</dc:title>
  <dc:description>Presentación editable del OA «Qué es la opinión pública (y por qué no se mide, se construye)». Enlace: https://politica.lumbre.lat/object/esp-opi-r01-oa01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