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opi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agendas que se influyen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agendas que se influyen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agendas que se influyen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agendas que se influyen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agendas que se influyen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ubir un tema propio más noticiable y anclado en un valor (arrancar una obra visible de seguridad o agua, con hechos nuevos cada semana) para desplazar la agenda, sin negar el escándalo pero sin aliment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dos aplica la mecánica real: la atención es un recurso escaso, y la forma más efectiva de «bajar» un tema adverso es «subir» uno propio con hechos recurrentes y anclaje emocional, sin reavivar el escándalo con negaciones que son noticia en sí (uno). La pauta de «todo está bien» (tres) no tiene hecho nuevo que noticiar y se lee como propaganda. Rendirse al ciclo: el decaimiento no está garantizado si el escándalo renace con cada revel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genda es jerárquica y de atención finita: se baja un tema subiendo otro más noticiable y con hechos nuevos, no neg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ntrada / alarmeo: el tema rompe el umbral y aparece → Subida / conflicto: crece por desacuerdo y actores que lo pelean → Cúspide / oportunidad de acción: la presión exige resolver → Decaimiento / resolución: agotado el novedad, la agenda lo despla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tro fases: entrada, subida, cúspide, decaimiento. La influencia máxima está en la sub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—y es la distinción que toda la lección defiende. El agenda-setting opera sobre la **importancia**: hace que un tema suba o baje en la jerarquía de lo que consideramos relevante. No te vuelve a favor o en contra: eso lo hace el **framing** (cómo se encuadra) y la persuasión. La fórmula «los medios no dicen qué pensar, sino en qué pensar» resume el efecto. Confundir saliencia con dirección lleva a equipos que gastan presupuesto intentando cambiar opiniones duras cuando el verdadero botín es mover el tem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esis clásica de McCombs-Shaw: los medios influyen en la SALIENCIA (en qué pensar), no en la DIRECCIÓN (qué pensar). El cambio de opinión pertenece a otras dinámicas (framing, persuasió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agenda local o nacional de esta semana. Identifica: ¿cuál es el tema número uno y quién lo subió? ¿A qué fase de su ciclo de vida llegó? ¿Qué tema legítimo está «abajo» y merece una estrategia de subida? Propón una acción concreta para subir un tema propio anclado en un valor sent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opi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agendas que se influyen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setting de agenda y prim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opi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068" r:id="rId1"/>
    <p:sldLayoutId id="2481838069" r:id="rId2"/>
    <p:sldLayoutId id="2481838070" r:id="rId3"/>
    <p:sldLayoutId id="248183807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7bc07edeb685e69cac3d7408774c77c004bb1416aa618291.jpg"/>
  <Relationship Id="rId3" Type="http://schemas.openxmlformats.org/officeDocument/2006/relationships/hyperlink" Target="https://politica.lumbre.lat/object/esp-opi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tting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d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be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j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la teoría del setting de agenda y del priming para diagnosticar y mover la agenda mediática y públic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sp-opi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la teoría del setting de agenda y del priming para diagnosticar y mover la agenda mediática y públic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cCombs y Shaw lo demostraron en 1972: los medios no te dicen qué pensar, te dicen en qué pensar. Quien pone el tema en la primera plana pone el tema en la cabeza del votante, y ahí empieza la opinión. Esta lección te da la mecánica: las tres agendas (mediática, pública, de políticas), el ciclo de vida de un tema, el priming —cómo el tema de moda cambia el criterio con que juzgamos— y cómo un equipo político sube un tema propio o baja uno incómo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tting de agenda · priming · medios · ciclo de tem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gendas que se influyen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tting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genda-setting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á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o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á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rarqu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a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rarqu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d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»)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gendas que se influyen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gubernamental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rarqu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onar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á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bernamen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seguridad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á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gendas que se influyen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ing: el tema de moda cambia el rasero con que juzg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rgart, Krosnick y Rosenthal añadieron el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ing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uando la agenda llena la cabeza del ciudadano con un tema, ese tema se vuelve el CRITERIO con el que evalúa a los gobernantes. Si la agenda está saturada de seguridad, juzgarás al presidente por su manejo de la inseguridad y apenas notarás la economía. El priming explica por qué un escándalo mediático puede hundir la aprobación aunque tus indicadores duren igual: cambió el rasero. Ganar la agenda es, en parte, elegir contra qué vara te van a medir —y poner la vara que te favore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gendas que se influyen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):\n\n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arme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nte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lo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l.\n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uer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cti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ir.\n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úsp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gendas que se influyen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.\n4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a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o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tigad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laz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mbo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men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il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ovéelo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n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gáf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lectiv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is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encer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gendas que se influyen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rs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egur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n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cia)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u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ticiabl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sca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ram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lui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j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l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ens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cion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agendas que se influy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 jefe de comunicación de una alcaldía. La agenda local está saturada de un escándalo que afecta a tu municipio y la aprobación cae. ¿Cuál es la aplicación correcta del setting de agen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egar el escándalo en cada entrevista hasta que la prensa se cans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ubir un tema propio más noticiable y anclado en un valor (arrancar una obra visible de seguridad o agua, con hechos nuevos cada semana) para desplazar la agenda, sin negar el escándalo pero sin alimentarl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prar pauta masiva para decir que todo está bie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perar a que el ciclo de vida del tema decaiga solo, sin hacer na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agendas que se influy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fases del ciclo de vida de un tema en la agen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ubida / conflicto: crece por desacuerdo y actores que lo pele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úspide / oportunidad de acción: la presión exige resolv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caimiento / resolución: agotado el novedad, la agenda lo desplaz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trada / alarmeo: el tema rompe el umbral y aparec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agendas que se influy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tting de agenda cambia la OPINIÓN del ciudadano sobre un tema (a favor o en contra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agendas que se influy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agenda local o nacional de esta semana. Identifica: ¿cuál es el tema número uno y quién lo subió? ¿A qué fase de su ciclo de vida llegó? ¿Qué tema legítimo está «abajo» y merece una estrategia de subida? Propón una acción concreta para subir un tema propio anclado en un valor sent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diagnóstico de agenda es lectura obligada del comunicador: mira qué se habla y qué se cal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gendas que se influy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tting de agenda transfiere IMPORTANCIA (en qué pensar), no dirección (qué pensar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agendas se influyen: mediática, pública y de políticas; la flecha corre en ambos senti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ing: el tema que domina la agenda se vuelve el rasero con que juzgamos a los gobernant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ma tiene ciclo de vida: entrada, subida, cúspide, decaimiento; máxima influencia en la subi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gendas que se influy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baja un tema adverso subiendo un tema propio noticiable con hechos nuevos; la defensa es ofensiva narrativ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setting de agenda y priming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saliencia de dirección y ves el ciclo de vida de un tema. La ruta 2 baja al siguiente motor: el framing, donde sí se juega el sent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 fórmula: los medios no dicen qué pensar, dicen en qué pensar. Bajar un tema = subir otro, no nega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gendas que se influy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2"/>
              </a:rPr>
              <a:t><![CDATA[Setting de agenda: cómo un tema sube, se sostiene y baj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agenda dominada, el siguiente paso es más fino y más decisivo: una vez que el tema está en la mesa, importa cómo se encuadra. Ahí entra el framing, la próxima lec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2026-10-24T06:03:15Z</dcterms:created>
  <dcterms:modified xsi:type="dcterms:W3CDTF">2026-10-24T06:03:15Z</dcterms:modified>
  <dc:title>Setting de agenda: cómo un tema sube, se sostiene y baja</dc:title>
  <dc:description>Presentación editable del OA «Setting de agenda: cómo un tema sube, se sostiene y baja». Enlace: https://politica.lumbre.lat/object/esp-opi-r01-oa02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