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mide una encuesta (y qué no)» (2 de 7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mide una encuesta (y qué no)» (3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mide una encuesta (y qué no)» (4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mide una encuesta (y qué no)» (5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mide una encuesta (y qué no)» (6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mide una encuesta (y qué no)» (7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eerlo como empate técnico: la diferencia de 1 punto está dentro del margen de error de ±3, así que la ventaja no es estadísticamente distinguible; afirmarlo sería inflar un resultado que la encuesta no sost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dos es correcta. Con ±3 de margen, dos valores separados por 1 punto son estadísticamente indistinguibles: «A va arriba» (uno) usa la aritmética del número para decir algo que la estadística no autoriza, y es el tipo de afirmación que la casilla desmiente. La tres invierte el mismo error. La cuatro (ocultar) es censura, no honestidad: se puede informar el empate con rigor. La lección: el profesional comunica hasta dónde el dato llega, y no un punto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diferencia menor al margen de error no es una ventaja real: es empate técnico. Presentarla como liderazgo falsea lo que la medición sopo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idolatría del número que el curso desmonta. La encuesta no «es la verdad del pueblo»: es una fotografía con marco, método y margen. Sus cuatro límites (expresado vs sentido, muestra vs universo, instante vs tendencia, pregunta vs realidad) hacen que todo número sea una estimación, no un oráculo. Tratarla como verdad objetiva lleva a campañas que se embriagan con un número y despiertan con el voto real. Se usa para orientar decisiones, no para proclamar desti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ncuesta es una estimación con límites: mide lo expresado (no lo sentido), a una muestra (no al todos), en un instante (no siempre) y con un cuestionario que condiciona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gunta con la palabra «gasto» en lugar de «inversión» → Wording sesgado: el término carga la respuesta antes de que el encuestado opi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 solo el estrato de jóvenes donde vas primero → Corte selectivo: oculta el promedio general para fabricar una ventaja parc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 por mensaje a la propia militancia → Muestra no representativa: mide a los convencidos, no al electo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rampa rompe un supuesto de la medición: neutralidad de la pregunta, representatividad de la muestra o completitud del c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una encuesta política real publicada esta semana (México u otro país). Identifica: quién la hizo, método, fecha, margen de error y si publicó «no sabe». ¿La diferencia entre los primeros dos lugares está dentro o fuera del margen? Reescribe en dos líneas cómo la comunicarías TÚ con honestidad, aunque el número te incomo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mide una encuesta (y qué no)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eer y comunicar encues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3836" r:id="rId1"/>
    <p:sldLayoutId id="2481843837" r:id="rId2"/>
    <p:sldLayoutId id="2481843838" r:id="rId3"/>
    <p:sldLayoutId id="24818438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7cca967ae8a458c3a0f2809b481a4adad5e9afada349ea71.jpg"/>
  <Relationship Id="rId3" Type="http://schemas.openxmlformats.org/officeDocument/2006/relationships/hyperlink" Target="https://politica.lumbre.lat/object/esp-opi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uest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pre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t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sp-opi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 que una encuesta mide de lo que no, y comunicar un resultado con honestidad sin manipular la lectur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cuesta es el instrumento más poderoso y más abusado de la comunicación política. Un número dicho en rueda de prensa vale una campaña; una «encuesta» fabricada o leída torcido puede hundir una candidatura. Esta lección te da lo que el profesional necesita: qué mide realmente una encuesta y qué no, cómo leer margen de error, muestra y momentaneidad, las trampas clásicas y cómo comunicar un número sin ment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ncuestas · medición · margen de error · percepción · ét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ícu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:\n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i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»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b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é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res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cdó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rva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rg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te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ampas que fabrican un núm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ording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dac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gada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Apo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te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e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Apo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er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e?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ast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utralidad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cuest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ion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moteada»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endecir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xistent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eg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tiv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herry-picking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v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»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42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9%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mente…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/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ificialm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robabil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fó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arte.\n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±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\n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.\n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timist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g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o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44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a»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po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bl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-29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ven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»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mp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m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mar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baj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s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a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mide una encuesta (y qué n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ncuesta con margen de error de ±3 puntos da: candidata A 41%, candidata B 40%. El equipo de A quiere publicar «A VA ARRIBA». ¿Cuál es la lectura estadística y étic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blicar «A va arriba»: el número 41 es mayor que 40, eso es un hech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erlo como empate técnico: la diferencia de 1 punto está dentro del margen de error de ±3, así que la ventaja no es estadísticamente distinguible; afirmarlo sería inflar un resultado que la encuesta no sostie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blicar que B va arriba porque el margen podría favorecer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cultar la encuesta porque no da un ganador cla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mide una encuesta (y qué n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ncuesta midió «la opinión pública»: por tanto su resultado es la verdad objetiva de lo que piensa todo el pueb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mide una encuesta (y qué n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trampa de encuesta con cómo distorsiona el resultad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gunta con la palabra «gasto» en lugar de «inversión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ostrar solo el estrato de jóvenes donde vas prime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cuesta por mensaje a la propia militanc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rte selectivo: oculta el promedio general para fabricar una ventaja parcia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uestra no representativa: mide a los convencidos, no al elector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Wording sesgado: el término carga la respuesta antes de que el encuestado opin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mide una encuesta (y qué n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una encuesta política real publicada esta semana (México u otro país). Identifica: quién la hizo, método, fecha, margen de error y si publicó «no sabe». ¿La diferencia entre los primeros dos lugares está dentro o fuera del margen? Reescribe en dos líneas cómo la comunicarías TÚ con honestidad, aunque el número te incomo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margen y método publicados, ya tienes una primera alerta sobre su rig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cuesta es una fotografía: mide lo expresado, a una muestra, en un instante, con un cuestionario que condici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 el método antes que el número; la tendencia importa más que el dato suel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iferencia dentro del margen de error es empate técnico, no ventaja: decirla «arriba» falsea la medi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s clásicas: wording sesgado, corte selectivo, muestra no representativa, ocultar margen y «no sabe»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 el número con su margen y fecha, y enmárcalo honestamente aunque te incomode: credibilidad vale más que un titul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eer y comunicar encues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lees una encuesta como profesional y sabes comunicarla sin cruzar la mentira. Última lección: el tiempo de la noticia y cómo responder rápido con tu propio mar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diferencia dentro del margen = empate técnico. La encuesta da una estimación con límites, no la verdad del puebl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de una encuesta (y qué n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3-oa01"/>
              </a:rPr>
              <a:t><![CDATA[Encuestas: medir, interpretar y comunicar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medición dominada, la lección final del curso une agenda, marco y dato en el terreno de la urgencia: cómo leer el ciclo de vida de una noticia y responder antes de que el marco del rival se fije en la cabeza del ciudada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2026-10-24T07:39:23Z</dcterms:created>
  <dcterms:modified xsi:type="dcterms:W3CDTF">2026-10-24T07:39:23Z</dcterms:modified>
  <dc:title>Encuestas: medir, interpretar y comunicar sin mentir</dc:title>
  <dc:description>Presentación editable del OA «Encuestas: medir, interpretar y comunicar sin mentir». Enlace: https://politica.lumbre.lat/object/esp-opi-r03-oa01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