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opi-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opi-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se aceleró: de días a minutos»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se aceleró: de días a minutos»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se aceleró: de días a minutos»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se aceleró: de días a minutos»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se aceleró: de días a minutos»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se aceleró: de días a minutos» (7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cupar el aire en la hora con un reconocimiento veraz («vimos el video, abrimos verificación inmediata, esta es nuestra posición preliminar y en 24 horas reportamos»), fijando tu marco de transparencia y acción, sin negar en seco ni alimentar el marco del riv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os aplica la doctrina: reconocer (evita que el silencio se lea como culpa), comprometer una revisión con plazo (da control y previsibilidad) y enmarcar en transparencia (no en «gasto/opacidad» del rival) sin afirmar algo aún no verificado. Callar (uno) entrega la hora dorada y deja que se fije el peor marco. Negar en seco (tres) es el error que, si luego aparece una prueba en contrario, destruye toda credibilidad. Atacar al autor (cuatro) escala y desvía hacia prepotencia. La respuesta rápida no es la respuesta definitiva: es la respuesta honesta que estabi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golden hour se gana ocupando el aire con veracidad provisional y un compromiso verificable, no con silencio, negación en seco o contraata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opi-r03-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cupar el aire con un reconocimiento breve y veraz, para que el silencio no se lea como culpa → Fijar tu propio marco en una frase, sin discutir dentro del encuadre del rival → Comprometer un siguiente paso verificable con plazo (la revisión, el reporte en 24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mero se estabiliza el aire, después se pone el lente propio, luego se da certidumbre con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opi-r03-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error que más crisis hunde. La doctrina no exige afirmar lo desconocido: exige no dejar el vacío. Se puede y se debe reconocer («vimos la denuncia, la revisamos, en X tiempo reportamos») sin prejuzgar el resultado. Ese reconocimiento ocupa el aire, fija un marco de transparencia y frena la escalada. Callar tres días esperando «certeza total» regala el tiempo decisivo al adversario y alimenta la interpretación peor. La diferencia clave: provisionalidad honesta, no negación ni especu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ilencio prolongado cede el golden hour al rival y se lee como culpa; se puede reconocer y comprometer verificación sin afirmar hechos aún no confirm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opi-r03-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claramos de forma absoluta que en esta obra no ocurrió nada irregular y nunca ocurri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dos es el fallo. «Absolutamente nada y nunca» es una negación en seco que apuesta toda la credibilidad a un resultado aún no verificado: basta una prueba parcial para que se derrumbe todo el comunicado y quien lo firmó. Las líneas uno y tres son correctas: reconocen sin prejuzgar y comprometen una verificación con plazo. La doctrina del golden hour admite reconocer y prometer revisión, pero no proclamar inocencia absoluta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egación absoluta («nada, nunca») antes de verificar es el error: si emerge un hecho en contrario, invalida todo el mensaje y la cred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opi-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crisis política real reciente. Reconstruye su ciclo: ¿cuándo fue el detonante, cuánto tardó el protagonista en responder, qué marco ocupó en la primera hora (o quién lo ocupó en su lugar)? Escribe la respuesta de golden hour que TÚ habrías dado en tres frases, aplicando reconocimiento + marco propio + compromis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opi-r03-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se aceleró: de días a minuto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respuesta rápida en cr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opi-r03-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2937" r:id="rId1"/>
    <p:sldLayoutId id="2481842938" r:id="rId2"/>
    <p:sldLayoutId id="2481842939" r:id="rId3"/>
    <p:sldLayoutId id="248184294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4260050d6fbfd112be29c914c331795970cb71c4de29b6c1.jpg"/>
  <Relationship Id="rId3" Type="http://schemas.openxmlformats.org/officeDocument/2006/relationships/hyperlink" Target="https://politica.lumbre.lat/object/esp-opi-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3-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c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ti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pu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ápi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sp-opi-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el ciclo de vida de una noticia y diseñar una respuesta narrativa oportuna, coordinada y con marco prop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crisis narrativa se decide en las primeras horas. Cuando un tema adverso rompe, el reloj corre: si no respondes, responde el vacío, y el vacío lo llena el rival con su marco. Esta lección une todo el curso en la práctica de urgencia: cómo se estructura el ciclo de una noticia, en qué momento intervenir, qué es el «golden hour», cómo coordinar vocería sin contradecirse y el error fatal de negar, tardar o callar.]]></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iclo de noticia · crisis · respuesta rápida · vocería · golden h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se aceleró: de días a minuto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im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ó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i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mpla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é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e:\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d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mb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se aceleró: de días a minuto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o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lazar.\n\n]]></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s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c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rgente:]]></a:t>
            </a:r>
            <a:r>
              <a:rPr lang="en-US" strike="noStrike" sz="2100" spc="0" u="none" cap="none">
                <a:solidFill>
                  <a:srgbClr val="1B2438">
                    <a:alpha val="100000"/>
                  </a:srgbClr>
                </a:solidFill>
                <a:latin typeface="Calibri"/>
              </a:rPr>
              <a:t><![CDATA[\n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ton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ít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n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pl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eabilidad.\n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ús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n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j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o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on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ción:]]></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se aceleró: de días a minuto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1]]></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olden hour y la doctrina de respuest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u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uni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s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b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old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u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enl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rra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tr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fesi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t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g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cup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i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onoc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re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a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es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s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len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se aceleró: de días a minuto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1]]></a:t>
            </a:r>
          </a:p>
        </p:txBody>
      </p:sp>
      <p:sp>
        <p:nvSpPr>
          <p:cNvPr id="7" name="" descr=""/>
          <p:cNvSpPr/>
          <p:nvPr/>
        </p:nvSpPr>
        <p:spPr>
          <a:xfrm>
            <a:off x="514350" y="1219200"/>
            <a:ext cx="8115300" cy="19621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lp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j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r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cut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v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romet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gu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erific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4]]></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re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intui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g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se aceleró: de días a minuto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rr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rav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lqui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sis:]]></a:t>
            </a:r>
            <a:r>
              <a:rPr lang="en-US" strike="noStrike" sz="2100" spc="0" u="none" cap="none">
                <a:solidFill>
                  <a:srgbClr val="1B2438">
                    <a:alpha val="100000"/>
                  </a:srgbClr>
                </a:solidFill>
                <a:latin typeface="Calibri"/>
              </a:rPr>
              <a:t><![CDATA[\n\n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ue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men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sol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b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z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n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se aceleró: de días a minuto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n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di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c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c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ordi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r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ne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n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le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n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se aceleró: de días a minuto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res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n\n]]></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onoc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ifica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e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st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g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d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pa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u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s-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os»]]></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ovi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iclo se aceleró: de días a minut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las 8:00 se viraliza un video que muestra una presunta irregularidad en una obra de tu gestión. No tienes aún todos los elementos para confirmar. Según la doctrina de respuesta rápida, ¿qué haces en la primera hor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llar hasta tener la investigación completa y confirmar que no hubo nada, aunque tome tres dí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1]]></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cupar el aire en la hora con un reconocimiento veraz («vimos el video, abrimos verificación inmediata, esta es nuestra posición preliminar y en 24 horas reportamos»), fijando tu marco de transparencia y acción, sin negar en seco ni alimentar el marco del rival.]]></a:t>
            </a:r>
          </a:p>
        </p:txBody>
      </p:sp>
      <p:sp>
        <p:nvSpPr>
          <p:cNvPr id="8" name=""/>
          <p:cNvSpPr txBox="1"/>
          <p:nvPr/>
        </p:nvSpPr>
        <p:spPr>
          <a:xfrm>
            <a:off x="666750" y="28575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alir a negarlo de inmediato y con dureza para que no crezca.]]></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tacar al que subió el video para desacreditarlo antes de investig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iclo se aceleró: de días a minu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tres actos de la doctrina de respuesta dentro del golden hou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jar tu propio marco en una frase, sin discutir dentro del encuadre del rival]]></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meter un siguiente paso verificable con plazo (la revisión, el reporte en 24 hora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cupar el aire con un reconocimiento breve y veraz, para que el silencio no se lea como culp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iclo se aceleró: de días a minut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crisis, lo más seguro es no decir nada hasta dominar el 100% de los hechos; hablar sin certeza siempre agrava el problem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iclo se aceleró: de días a minut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unicado de crisis de tres líneas contiene un error que, según la lección, puede quemar toda la credibilidad posterior si aparece una prueba en contrario. Identifica la líne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emos tomado conocimiento de la denuncia difundida esta mañana.»]]></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laramos de forma absoluta que en esta obra no ocurrió nada irregular y nunca ocurrirá.»]]></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brimos una verificación inmediata y rendiremos resultados en 24 hor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iclo se aceleró: de días a minuto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crisis política real reciente. Reconstruye su ciclo: ¿cuándo fue el detonante, cuánto tardó el protagonista en responder, qué marco ocupó en la primera hora (o quién lo ocupó en su lugar)? Escribe la respuesta de golden hour que TÚ habrías dado en tres frases, aplicando reconocimiento + marco propio + compromiso verificable.]]></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Juzga la respuesta no por si tenía toda la verdad, sino por si ocupó la hora sin ment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se aceleró: de días a minu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de la noticia se aceleró: la ventana de influencia es de horas, no de dí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olden hour decide el marco; el silencio cede el aire al rival y se lee como culp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trina en tres actos: reconocer verazmente, fijar tu marco, comprometer un paso verificable con plaz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es fatales: negar en seco, tardar, contradecirse entre voceros, pelear dentro del marco del riv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se aceleró: de días a minu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sponde rápido sin esperar certeza total: provisionalidad honesta; y se prepara antes con un manual de cris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respuesta rápida en crisi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Felicidades: completas la especialización. Ya sabes formar agenda, encuadrar, narrar, medir con honestidad y responder bajo presión. Es el oficio completo del narrador político.]]></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a pregunta no es «¿respondo?» sino «¿con qué calidad respondo en la hora buena?». Reconocer con honestidad provisional gana al silenc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se aceleró: de días a minu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3-oa02"/>
              </a:rPr>
              <a:t><![CDATA[El ciclo de la noticia y la respuesta ráp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ta lección cierras «Opinión pública y narrativa política». Llevas la caja de herramientas del profesional del relato: agenda, marco, historia, número y crisis. El siguiente curso de la especialización traslada ese oficio narrativo a un terreno muy distinto: la jornada electoral, donde la operación reemplaza a la retóric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2026-10-24T07:24:24Z</dcterms:created>
  <dcterms:modified xsi:type="dcterms:W3CDTF">2026-10-24T07:24:24Z</dcterms:modified>
  <dc:title>El ciclo de la noticia y la respuesta rápida</dc:title>
  <dc:description>Presentación editable del OA «El ciclo de la noticia y la respuesta rápida». Enlace: https://politica.lumbre.lat/object/esp-opi-r03-oa02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