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fle-fis-r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fis-r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ontabilidad se gana el primer día» (2 de 6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ontabilidad se gana el primer día» (3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ontabilidad se gana el primer día» (4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ontabilidad se gana el primer día» (5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ontabilidad se gana el primer día» (6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figure como gasto no comprobado, e incluso se presuma inexistente o pagado por fuera, con riesgo de sumar un rebase de tope del rub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es la 2. Pagar en efectivo y «al final lo documento» destruye la evidencia del rubro más revisado: el gasto queda no comprobado y puede presumirse inexistente o fuera del tope declarado. La opción 1 es el sesgo peligroso del «todos lo vieron». La 3 confunde: pagarse en efectivo no vuelve ilícito el origen; la falta es de comprobación. La 4 es falsa: la existencia física del tendedero no sustituye al comprobante; la ley pide prueba contable, no fotográfica por sí sola (aunque la foto ayuda como apoyo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n comprobante fiscal que acredite importe, proveedor y fecha, el gasto se considera no comprobado; vía pública es el rubro más audi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fis-r02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fle-fis-r02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El rubro refleja la **naturaleza real** del gasto y se fija en el momento en que ocurre. Reclasificar a posteriori para quedar bajo el tope distorsiona la comparación por rubro y puede constituir un intento de evadir el límite de gasto, conducto sancionable. La corrección legítima de un asiento (por error material) se hace con evidencia y dentro de los plazos; la reubicación «conveniente» 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lasificación se hace al momento con base en la naturaleza real del gasto; reclasificar después para esquivar topes se interpreta como manipulación del repor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fis-r02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el proveedor no entrega factura, basta con recordar el monto y anotarlo «de palabra» en el repor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. Anotar «de palabra» un gasto sin factura lo deja no comprobado: la autoridad no admite el recuerdo como evidencia. Las demás son correctas y describen la rutina sana: la 1 detalla el libro de ingresos, la 2 fija la clasificación oportuna por rubro y la 4 el archivo inmediato del comprobante. El principio de fondo: en contabilidad electoral, si no está documentado, no ocurri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gasto sin comprobante fiscal es un gasto no comprobado; la memoria del monto no sustituye la evidencia exigida por la le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fis-r02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visa la última compra que hiciste para un proyecto: ¿existe un comprobante con tus datos fiscales y el desglose del importe? ¿Podrías decir ahora mismo en qué «rubro» caería y dónde está guardada la evidencia? Si la respuesta es «no sé», diseña la rutina que te falt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fle-fis-r02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contabilidad dia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fle-fis-r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3736" r:id="rId1"/>
    <p:sldLayoutId id="2481863737" r:id="rId2"/>
    <p:sldLayoutId id="2481863738" r:id="rId3"/>
    <p:sldLayoutId id="248186373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7dfad64a804f51963b1272ee520e3ed92823e336576a6e91.jpg"/>
  <Relationship Id="rId3" Type="http://schemas.openxmlformats.org/officeDocument/2006/relationships/hyperlink" Target="https://politica.lumbre.lat/object/fle-fis-r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fis-r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fis-r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fis-r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fis-r02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fis-r02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fis-r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fis-r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fis-r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fis-r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fis-r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fis-r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fis-r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fis-r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fis-r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fis-r02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fis-r02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fis-r02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fis-r02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abilidad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aria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ibro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ubr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s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fle-fis-r02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fis-r02-oa01"/>
              </a:rPr>
              <a:t><![CDATA[La contabilidad diaria: libro, rubros y evidencia desde el primer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y operar el registro contable de una campaña: qué libro o sistema usar, cómo clasificar cada movimiento por rubro y cómo archivar la evidencia para que el reporte final sea un volcado y no una reconstrucció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fis-r02-oa01"/>
              </a:rPr>
              <a:t><![CDATA[La contabilidad diaria: libro, rubros y evidencia desde el primer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lidad del reporte no se decide el día de la entrega, sino cuando entra el primer peso. Esta lección convierte la teoría en rutina diaria: llevar libro de ingresos y egresos, clasificar cada gasto por el rubro que reconoce el fiscalizador y atar cada movimiento a su evidencia (factura, recibo, contrato). Enseña la disciplina del comprobante oportuno —el gasto que no se documenta ese día se pierde— y por qué la contabilidad bien llevada es la única defensa real frente a una revis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fis-r02-oa01"/>
              </a:rPr>
              <a:t><![CDATA[La contabilidad diaria: libro, rubros y evidencia desde el primer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ntabilidad de campaña · libro de ingresos y egresos · rubros de gasto · documentación soporte · tesorer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ntabilidad se gana el primer día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fis-r02-oa01"/>
              </a:rPr>
              <a:t><![CDATA[La contabilidad diaria: libro, rubros y evidencia desde el primer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v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e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mie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str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ec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r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ó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st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ábi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tiv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ntabilidad se gana el primer día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fis-r02-oa01"/>
              </a:rPr>
              <a:t><![CDATA[La contabilidad diaria: libro, rubros y evidencia desde el primer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fectiv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er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e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gres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b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r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italiz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ex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miento.\n\n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cá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queologí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ntabilidad se gana el primer día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fis-r02-oa01"/>
              </a:rPr>
              <a:t><![CDATA[La contabilidad diaria: libro, rubros y evidencia desde el primer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b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stim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ste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egoría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b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ti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u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s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ruy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e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ater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es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s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o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ntabilidad se gana el primer día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fis-r02-oa01"/>
              </a:rPr>
              <a:t><![CDATA[La contabilidad diaria: libro, rubros y evidencia desde el primer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bros.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oli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o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iga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zc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ogís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s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bas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.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b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grá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c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b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-clasif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aber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ipulació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ntabilidad se gana el primer día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fis-r02-oa01"/>
              </a:rPr>
              <a:t><![CDATA[La contabilidad diaria: libro, rubros y evidencia desde el primer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isciplina del comprobante oportun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ai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»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or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:\n•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az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FC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glose).\n•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italiz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ento.\n•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haz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spué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»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ntabilidad se gana el primer día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fis-r02-oa01"/>
              </a:rPr>
              <a:t><![CDATA[La contabilidad diaria: libro, rubros y evidencia desde el primer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.\n•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iv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tig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.\n\n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mi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ortu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d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fis-r02-oa01"/>
              </a:rPr>
              <a:t><![CDATA[La contabilidad diaria: libro, rubros y evidencia desde el primer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ontabilidad se gana el primer dí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nte la campaña se paga un tendedero de lonas en vía pública en efectivo «al proveedor de confianza», sin factura, y se decide documentarlo al final. ¿Cuál es el peor resultado probable ante el fiscalizado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inguno: la vía pública se presume válida por ser cara y visib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6232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figure como gasto no comprobado, e incluso se presuma inexistente o pagado por fuera, con riesgo de sumar un rebase de tope del rubr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fis-r02-oa01"/>
              </a:rPr>
              <a:t><![CDATA[La contabilidad diaria: libro, rubros y evidencia desde el primer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da como gasto de origen ilícito solo por pagarse en efectiv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e perdona porque el tendedero efectivamente se colocó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movimiento al repor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fis-r02-oa01"/>
              </a:rPr>
              <a:t><![CDATA[La contabilidad diaria: libro, rubros y evidencia desde el primer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da asiento nace con fecha, rubro, medio de pago y su comprobante vincul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 o egreso se registra en tiempo real, se clasifica en el rubro correcto y se ata a su evidencia; el reporte final es el volcado ordenado de esos asiento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fis-r02-oa01"/>
              </a:rPr>
              <a:t><![CDATA[La contabilidad diaria: libro, rubros y evidencia desde el primer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ontabilidad se gana el primer dí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lasificar un gasto de un rubro a otro, una vez cerrado el periodo y para poder quedar por debajo del tope, es una práctica contable acepta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fis-r02-oa01"/>
              </a:rPr>
              <a:t><![CDATA[La contabilidad diaria: libro, rubros y evidencia desde el primer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prácticas de contabilidad diaria. Encuentr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libro de ingresos registra fecha, monto, origen y medio de pago de cada aporta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ada gasto se clasifica en su rubro al momento de pagarse, no al cierre de la campañ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432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el proveedor no entrega factura, basta con recordar el monto y anotarlo «de palabra» en el report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fis-r02-oa01"/>
              </a:rPr>
              <a:t><![CDATA[La contabilidad diaria: libro, rubros y evidencia desde el primer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comprobante se digitaliza y se vincula al folio del asiento el mismo día del movimient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fis-r02-oa01"/>
              </a:rPr>
              <a:t><![CDATA[La contabilidad diaria: libro, rubros y evidencia desde el primer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 la última compra que hiciste para un proyecto: ¿existe un comprobante con tus datos fiscales y el desglose del importe? ¿Podrías decir ahora mismo en qué «rubro» caería y dónde está guardada la evidencia? Si la respuesta es «no sé», diseña la rutina que te faltó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prueba de la contabilidad diaria es poder reconstruir cualquier movimiento hoy mismo: asiento, rubro y comproba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contabilidad diar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fis-r02-oa01"/>
              </a:rPr>
              <a:t><![CDATA[La contabilidad diaria: libro, rubros y evidencia desde el primer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abes operar el libro, clasificar por rubro y atar cada peso a su evidencia. La siguiente lección sube al plano de los topes: cuánto se puede gastar y por rubr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la contabilidad se hace en tiempo real; el rubro se define antes de pagar; sin comprobante el gasto es no comprobado. Reclasificar después para caber en el tope es manipulació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fis-r02-oa01"/>
              </a:rPr>
              <a:t><![CDATA[La contabilidad diaria: libro, rubros y evidencia desde el primer pe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la casa contable en orden, la siguiente lección enfrenta el número que más decisiones define: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 de gasto de 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Cómo se calcula, por qué varía por cargo y por rubro, y qué pasa cuando la contabilidad impecable revela, precisamente por ser impecable, que se rebasó el límit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2026-10-24T13:11:03Z</dcterms:created>
  <dcterms:modified xsi:type="dcterms:W3CDTF">2026-10-24T13:11:03Z</dcterms:modified>
  <dc:title>La contabilidad diaria: libro, rubros y evidencia desde el primer peso</dc:title>
  <dc:description>Presentación editable del OA «La contabilidad diaria: libro, rubros y evidencia desde el primer peso». Enlace: https://politica.lumbre.lat/object/fle-fis-r02-oa01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